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6" r:id="rId4"/>
    <p:sldId id="272" r:id="rId5"/>
    <p:sldId id="269" r:id="rId6"/>
    <p:sldId id="273" r:id="rId7"/>
    <p:sldId id="270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Objects="1">
      <p:cViewPr>
        <p:scale>
          <a:sx n="82" d="100"/>
          <a:sy n="82" d="100"/>
        </p:scale>
        <p:origin x="-1483" y="-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040E70-C2BB-4B66-8392-8FFEC822AD9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2B38D4F1-1385-427A-961F-2BB800C302AC}">
      <dgm:prSet phldrT="[Text]"/>
      <dgm:spPr/>
      <dgm:t>
        <a:bodyPr/>
        <a:lstStyle/>
        <a:p>
          <a:r>
            <a:rPr lang="en-GB" dirty="0" smtClean="0"/>
            <a:t>Trade</a:t>
          </a:r>
          <a:endParaRPr lang="en-GB" dirty="0"/>
        </a:p>
      </dgm:t>
    </dgm:pt>
    <dgm:pt modelId="{08FF8D77-48F1-4F59-93FB-7131C51367E3}" type="parTrans" cxnId="{04BE66B6-5428-420B-8763-19EF4C6B855A}">
      <dgm:prSet/>
      <dgm:spPr/>
      <dgm:t>
        <a:bodyPr/>
        <a:lstStyle/>
        <a:p>
          <a:endParaRPr lang="en-GB"/>
        </a:p>
      </dgm:t>
    </dgm:pt>
    <dgm:pt modelId="{8AF3739F-47B2-492D-A386-B197DC18BCA7}" type="sibTrans" cxnId="{04BE66B6-5428-420B-8763-19EF4C6B855A}">
      <dgm:prSet/>
      <dgm:spPr/>
      <dgm:t>
        <a:bodyPr/>
        <a:lstStyle/>
        <a:p>
          <a:endParaRPr lang="en-GB"/>
        </a:p>
      </dgm:t>
    </dgm:pt>
    <dgm:pt modelId="{A1DF8C4C-4FC6-41E3-8CE6-7E8873B78495}">
      <dgm:prSet phldrT="[Text]"/>
      <dgm:spPr/>
      <dgm:t>
        <a:bodyPr/>
        <a:lstStyle/>
        <a:p>
          <a:r>
            <a:rPr lang="en-GB" dirty="0" smtClean="0"/>
            <a:t>Growth</a:t>
          </a:r>
          <a:endParaRPr lang="en-GB" dirty="0"/>
        </a:p>
      </dgm:t>
    </dgm:pt>
    <dgm:pt modelId="{DE2FB143-619D-4787-8CEA-7BEC8AE9A7E2}" type="parTrans" cxnId="{F331C952-7BB4-4886-9EB3-A641D970AD67}">
      <dgm:prSet/>
      <dgm:spPr/>
      <dgm:t>
        <a:bodyPr/>
        <a:lstStyle/>
        <a:p>
          <a:endParaRPr lang="en-GB"/>
        </a:p>
      </dgm:t>
    </dgm:pt>
    <dgm:pt modelId="{6D4DEC60-DE6B-4885-B078-6CC1E8FBEDE3}" type="sibTrans" cxnId="{F331C952-7BB4-4886-9EB3-A641D970AD67}">
      <dgm:prSet/>
      <dgm:spPr/>
      <dgm:t>
        <a:bodyPr/>
        <a:lstStyle/>
        <a:p>
          <a:endParaRPr lang="en-GB"/>
        </a:p>
      </dgm:t>
    </dgm:pt>
    <dgm:pt modelId="{54EC2267-4F9E-4EFB-9370-61CCC894B7F9}">
      <dgm:prSet phldrT="[Text]"/>
      <dgm:spPr/>
      <dgm:t>
        <a:bodyPr/>
        <a:lstStyle/>
        <a:p>
          <a:r>
            <a:rPr lang="en-GB" dirty="0" smtClean="0"/>
            <a:t>Resources for climate action</a:t>
          </a:r>
          <a:endParaRPr lang="en-GB" dirty="0"/>
        </a:p>
      </dgm:t>
    </dgm:pt>
    <dgm:pt modelId="{60B3566A-2C1F-41EC-8898-0B49A5CC92E7}" type="parTrans" cxnId="{B0DD50B4-148A-401C-92FF-514CD782035E}">
      <dgm:prSet/>
      <dgm:spPr/>
      <dgm:t>
        <a:bodyPr/>
        <a:lstStyle/>
        <a:p>
          <a:endParaRPr lang="en-GB"/>
        </a:p>
      </dgm:t>
    </dgm:pt>
    <dgm:pt modelId="{6C7B60FE-C13F-45DC-81FC-44B40F77CB7A}" type="sibTrans" cxnId="{B0DD50B4-148A-401C-92FF-514CD782035E}">
      <dgm:prSet/>
      <dgm:spPr/>
      <dgm:t>
        <a:bodyPr/>
        <a:lstStyle/>
        <a:p>
          <a:endParaRPr lang="en-GB"/>
        </a:p>
      </dgm:t>
    </dgm:pt>
    <dgm:pt modelId="{3DED5369-066A-48DE-9AC0-9025A8E4E57B}" type="pres">
      <dgm:prSet presAssocID="{13040E70-C2BB-4B66-8392-8FFEC822AD96}" presName="CompostProcess" presStyleCnt="0">
        <dgm:presLayoutVars>
          <dgm:dir/>
          <dgm:resizeHandles val="exact"/>
        </dgm:presLayoutVars>
      </dgm:prSet>
      <dgm:spPr/>
    </dgm:pt>
    <dgm:pt modelId="{EDF6260B-22A5-4A74-B3C8-D5817042498E}" type="pres">
      <dgm:prSet presAssocID="{13040E70-C2BB-4B66-8392-8FFEC822AD96}" presName="arrow" presStyleLbl="bgShp" presStyleIdx="0" presStyleCnt="1" custLinFactNeighborX="-12536" custLinFactNeighborY="1729"/>
      <dgm:spPr/>
    </dgm:pt>
    <dgm:pt modelId="{656F8C21-826B-48E8-B569-79B12C416579}" type="pres">
      <dgm:prSet presAssocID="{13040E70-C2BB-4B66-8392-8FFEC822AD96}" presName="linearProcess" presStyleCnt="0"/>
      <dgm:spPr/>
    </dgm:pt>
    <dgm:pt modelId="{7D039710-577E-4010-8C30-EC504E8D02C1}" type="pres">
      <dgm:prSet presAssocID="{2B38D4F1-1385-427A-961F-2BB800C302A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847D4BA-62E3-4415-91DE-6F49CECC1B66}" type="pres">
      <dgm:prSet presAssocID="{8AF3739F-47B2-492D-A386-B197DC18BCA7}" presName="sibTrans" presStyleCnt="0"/>
      <dgm:spPr/>
    </dgm:pt>
    <dgm:pt modelId="{3FE5C1F5-B9C1-4DB3-B8CF-880A19BCF7A0}" type="pres">
      <dgm:prSet presAssocID="{A1DF8C4C-4FC6-41E3-8CE6-7E8873B7849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072130-DD40-485B-86D0-73DDB50E48E0}" type="pres">
      <dgm:prSet presAssocID="{6D4DEC60-DE6B-4885-B078-6CC1E8FBEDE3}" presName="sibTrans" presStyleCnt="0"/>
      <dgm:spPr/>
    </dgm:pt>
    <dgm:pt modelId="{96269364-B358-4782-8B87-1AFF958A14C2}" type="pres">
      <dgm:prSet presAssocID="{54EC2267-4F9E-4EFB-9370-61CCC894B7F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31C952-7BB4-4886-9EB3-A641D970AD67}" srcId="{13040E70-C2BB-4B66-8392-8FFEC822AD96}" destId="{A1DF8C4C-4FC6-41E3-8CE6-7E8873B78495}" srcOrd="1" destOrd="0" parTransId="{DE2FB143-619D-4787-8CEA-7BEC8AE9A7E2}" sibTransId="{6D4DEC60-DE6B-4885-B078-6CC1E8FBEDE3}"/>
    <dgm:cxn modelId="{04BE66B6-5428-420B-8763-19EF4C6B855A}" srcId="{13040E70-C2BB-4B66-8392-8FFEC822AD96}" destId="{2B38D4F1-1385-427A-961F-2BB800C302AC}" srcOrd="0" destOrd="0" parTransId="{08FF8D77-48F1-4F59-93FB-7131C51367E3}" sibTransId="{8AF3739F-47B2-492D-A386-B197DC18BCA7}"/>
    <dgm:cxn modelId="{7BD9A9A0-1BD2-4263-97D4-6F6A7647A846}" type="presOf" srcId="{2B38D4F1-1385-427A-961F-2BB800C302AC}" destId="{7D039710-577E-4010-8C30-EC504E8D02C1}" srcOrd="0" destOrd="0" presId="urn:microsoft.com/office/officeart/2005/8/layout/hProcess9"/>
    <dgm:cxn modelId="{B0DD50B4-148A-401C-92FF-514CD782035E}" srcId="{13040E70-C2BB-4B66-8392-8FFEC822AD96}" destId="{54EC2267-4F9E-4EFB-9370-61CCC894B7F9}" srcOrd="2" destOrd="0" parTransId="{60B3566A-2C1F-41EC-8898-0B49A5CC92E7}" sibTransId="{6C7B60FE-C13F-45DC-81FC-44B40F77CB7A}"/>
    <dgm:cxn modelId="{7C2C4A1C-0540-4CE8-8F5F-5F6A8A0DAF7E}" type="presOf" srcId="{A1DF8C4C-4FC6-41E3-8CE6-7E8873B78495}" destId="{3FE5C1F5-B9C1-4DB3-B8CF-880A19BCF7A0}" srcOrd="0" destOrd="0" presId="urn:microsoft.com/office/officeart/2005/8/layout/hProcess9"/>
    <dgm:cxn modelId="{6B931DB9-01A6-4FDE-85D6-7B05403CF50B}" type="presOf" srcId="{13040E70-C2BB-4B66-8392-8FFEC822AD96}" destId="{3DED5369-066A-48DE-9AC0-9025A8E4E57B}" srcOrd="0" destOrd="0" presId="urn:microsoft.com/office/officeart/2005/8/layout/hProcess9"/>
    <dgm:cxn modelId="{9F6A722E-7A22-4115-9012-D8A04C525ECD}" type="presOf" srcId="{54EC2267-4F9E-4EFB-9370-61CCC894B7F9}" destId="{96269364-B358-4782-8B87-1AFF958A14C2}" srcOrd="0" destOrd="0" presId="urn:microsoft.com/office/officeart/2005/8/layout/hProcess9"/>
    <dgm:cxn modelId="{09B94B94-170A-4C16-A7A9-562BD92080D5}" type="presParOf" srcId="{3DED5369-066A-48DE-9AC0-9025A8E4E57B}" destId="{EDF6260B-22A5-4A74-B3C8-D5817042498E}" srcOrd="0" destOrd="0" presId="urn:microsoft.com/office/officeart/2005/8/layout/hProcess9"/>
    <dgm:cxn modelId="{308F5BAA-470B-4243-BA95-D768091AB0CA}" type="presParOf" srcId="{3DED5369-066A-48DE-9AC0-9025A8E4E57B}" destId="{656F8C21-826B-48E8-B569-79B12C416579}" srcOrd="1" destOrd="0" presId="urn:microsoft.com/office/officeart/2005/8/layout/hProcess9"/>
    <dgm:cxn modelId="{03971C4B-5BD8-4E91-B9A3-1B7DFECCEEC2}" type="presParOf" srcId="{656F8C21-826B-48E8-B569-79B12C416579}" destId="{7D039710-577E-4010-8C30-EC504E8D02C1}" srcOrd="0" destOrd="0" presId="urn:microsoft.com/office/officeart/2005/8/layout/hProcess9"/>
    <dgm:cxn modelId="{C93B5AB4-5684-41AB-9F3A-7D2BA902C58B}" type="presParOf" srcId="{656F8C21-826B-48E8-B569-79B12C416579}" destId="{5847D4BA-62E3-4415-91DE-6F49CECC1B66}" srcOrd="1" destOrd="0" presId="urn:microsoft.com/office/officeart/2005/8/layout/hProcess9"/>
    <dgm:cxn modelId="{DDE2A681-2D78-4ACF-BF49-9A484280E7F0}" type="presParOf" srcId="{656F8C21-826B-48E8-B569-79B12C416579}" destId="{3FE5C1F5-B9C1-4DB3-B8CF-880A19BCF7A0}" srcOrd="2" destOrd="0" presId="urn:microsoft.com/office/officeart/2005/8/layout/hProcess9"/>
    <dgm:cxn modelId="{5DDF6A4B-C304-4F0B-B0D9-A02AAD59CBE4}" type="presParOf" srcId="{656F8C21-826B-48E8-B569-79B12C416579}" destId="{03072130-DD40-485B-86D0-73DDB50E48E0}" srcOrd="3" destOrd="0" presId="urn:microsoft.com/office/officeart/2005/8/layout/hProcess9"/>
    <dgm:cxn modelId="{0885992F-58FA-44C3-9A42-5D94784B0843}" type="presParOf" srcId="{656F8C21-826B-48E8-B569-79B12C416579}" destId="{96269364-B358-4782-8B87-1AFF958A14C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D8CAC2-8C1C-47D6-8A0B-1AD5962ECC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9A0CDA6D-21DF-4193-837E-1CA601300744}">
      <dgm:prSet phldrT="[Text]"/>
      <dgm:spPr/>
      <dgm:t>
        <a:bodyPr/>
        <a:lstStyle/>
        <a:p>
          <a:r>
            <a:rPr lang="en-GB" dirty="0" smtClean="0"/>
            <a:t>Consumption-based policy measure</a:t>
          </a:r>
          <a:endParaRPr lang="en-GB" dirty="0"/>
        </a:p>
      </dgm:t>
    </dgm:pt>
    <dgm:pt modelId="{24AA4043-4C83-4517-8F91-BD69F57C9A2C}" type="parTrans" cxnId="{7C64B7AE-683C-4386-A126-B2B4CB7796B4}">
      <dgm:prSet/>
      <dgm:spPr/>
      <dgm:t>
        <a:bodyPr/>
        <a:lstStyle/>
        <a:p>
          <a:endParaRPr lang="en-GB"/>
        </a:p>
      </dgm:t>
    </dgm:pt>
    <dgm:pt modelId="{90114343-F3BF-4754-810B-6B392488E495}" type="sibTrans" cxnId="{7C64B7AE-683C-4386-A126-B2B4CB7796B4}">
      <dgm:prSet/>
      <dgm:spPr/>
      <dgm:t>
        <a:bodyPr/>
        <a:lstStyle/>
        <a:p>
          <a:endParaRPr lang="en-GB"/>
        </a:p>
      </dgm:t>
    </dgm:pt>
    <dgm:pt modelId="{F179994C-8625-4D2B-9524-C8E0F69DA5D0}">
      <dgm:prSet phldrT="[Text]"/>
      <dgm:spPr/>
      <dgm:t>
        <a:bodyPr/>
        <a:lstStyle/>
        <a:p>
          <a:r>
            <a:rPr lang="en-GB" dirty="0" smtClean="0"/>
            <a:t>Product substitution/demand reduction</a:t>
          </a:r>
          <a:endParaRPr lang="en-GB" dirty="0"/>
        </a:p>
      </dgm:t>
    </dgm:pt>
    <dgm:pt modelId="{4151CDEF-B8A4-488D-BFB4-F3BAD4E78797}" type="parTrans" cxnId="{410B6EBD-5B0F-438C-BA0C-037D871F996C}">
      <dgm:prSet/>
      <dgm:spPr/>
      <dgm:t>
        <a:bodyPr/>
        <a:lstStyle/>
        <a:p>
          <a:endParaRPr lang="en-GB"/>
        </a:p>
      </dgm:t>
    </dgm:pt>
    <dgm:pt modelId="{91ADBAFB-3C0E-47CA-9453-E87BC0B348D9}" type="sibTrans" cxnId="{410B6EBD-5B0F-438C-BA0C-037D871F996C}">
      <dgm:prSet/>
      <dgm:spPr/>
      <dgm:t>
        <a:bodyPr/>
        <a:lstStyle/>
        <a:p>
          <a:endParaRPr lang="en-GB"/>
        </a:p>
      </dgm:t>
    </dgm:pt>
    <dgm:pt modelId="{2A6181C8-F38B-4C48-8E3A-54140162601E}">
      <dgm:prSet phldrT="[Text]"/>
      <dgm:spPr/>
      <dgm:t>
        <a:bodyPr/>
        <a:lstStyle/>
        <a:p>
          <a:r>
            <a:rPr lang="en-GB" dirty="0" smtClean="0"/>
            <a:t>Changing demand patterns</a:t>
          </a:r>
          <a:endParaRPr lang="en-GB" dirty="0"/>
        </a:p>
      </dgm:t>
    </dgm:pt>
    <dgm:pt modelId="{5A76E90F-4577-4B84-8A56-0457F4932094}" type="parTrans" cxnId="{65DE9835-87B0-477B-A0CD-AB4BC5C303EE}">
      <dgm:prSet/>
      <dgm:spPr/>
      <dgm:t>
        <a:bodyPr/>
        <a:lstStyle/>
        <a:p>
          <a:endParaRPr lang="en-GB"/>
        </a:p>
      </dgm:t>
    </dgm:pt>
    <dgm:pt modelId="{84189E88-D126-45AD-A8D6-A4C3A49E3AEC}" type="sibTrans" cxnId="{65DE9835-87B0-477B-A0CD-AB4BC5C303EE}">
      <dgm:prSet/>
      <dgm:spPr/>
      <dgm:t>
        <a:bodyPr/>
        <a:lstStyle/>
        <a:p>
          <a:endParaRPr lang="en-GB"/>
        </a:p>
      </dgm:t>
    </dgm:pt>
    <dgm:pt modelId="{5121A79C-F3C8-470E-B7E4-80A85EAB4B8F}">
      <dgm:prSet phldrT="[Text]"/>
      <dgm:spPr/>
      <dgm:t>
        <a:bodyPr/>
        <a:lstStyle/>
        <a:p>
          <a:r>
            <a:rPr lang="en-GB" dirty="0" smtClean="0"/>
            <a:t>Changes in international trade flows</a:t>
          </a:r>
          <a:endParaRPr lang="en-GB" dirty="0"/>
        </a:p>
      </dgm:t>
    </dgm:pt>
    <dgm:pt modelId="{B327A84E-36D2-41BA-8C52-D2D07794F527}" type="parTrans" cxnId="{33DCF256-671A-446E-A159-A8DF215E8AA9}">
      <dgm:prSet/>
      <dgm:spPr/>
      <dgm:t>
        <a:bodyPr/>
        <a:lstStyle/>
        <a:p>
          <a:endParaRPr lang="en-GB"/>
        </a:p>
      </dgm:t>
    </dgm:pt>
    <dgm:pt modelId="{0E589E1C-43AA-4075-85E0-96E521FDD568}" type="sibTrans" cxnId="{33DCF256-671A-446E-A159-A8DF215E8AA9}">
      <dgm:prSet/>
      <dgm:spPr/>
      <dgm:t>
        <a:bodyPr/>
        <a:lstStyle/>
        <a:p>
          <a:endParaRPr lang="en-GB"/>
        </a:p>
      </dgm:t>
    </dgm:pt>
    <dgm:pt modelId="{BD8FCD05-6D68-47AB-B92C-4A299F0F9CB6}" type="pres">
      <dgm:prSet presAssocID="{09D8CAC2-8C1C-47D6-8A0B-1AD5962ECC83}" presName="outerComposite" presStyleCnt="0">
        <dgm:presLayoutVars>
          <dgm:chMax val="5"/>
          <dgm:dir/>
          <dgm:resizeHandles val="exact"/>
        </dgm:presLayoutVars>
      </dgm:prSet>
      <dgm:spPr/>
    </dgm:pt>
    <dgm:pt modelId="{F494AF86-969E-4AE9-995A-A45A1824074A}" type="pres">
      <dgm:prSet presAssocID="{09D8CAC2-8C1C-47D6-8A0B-1AD5962ECC83}" presName="dummyMaxCanvas" presStyleCnt="0">
        <dgm:presLayoutVars/>
      </dgm:prSet>
      <dgm:spPr/>
    </dgm:pt>
    <dgm:pt modelId="{44EA4659-2C9F-4DC9-A02A-8C533956F160}" type="pres">
      <dgm:prSet presAssocID="{09D8CAC2-8C1C-47D6-8A0B-1AD5962ECC8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35637B-9C5C-4ABD-BC42-C10EE4305EF6}" type="pres">
      <dgm:prSet presAssocID="{09D8CAC2-8C1C-47D6-8A0B-1AD5962ECC8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B9F320-FDCD-44F3-A08E-DC5168729BC5}" type="pres">
      <dgm:prSet presAssocID="{09D8CAC2-8C1C-47D6-8A0B-1AD5962ECC8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D5F0C79-F892-4FC7-AD59-0503B303C82F}" type="pres">
      <dgm:prSet presAssocID="{09D8CAC2-8C1C-47D6-8A0B-1AD5962ECC8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6415B47-93AD-473A-8557-0B0074D58630}" type="pres">
      <dgm:prSet presAssocID="{09D8CAC2-8C1C-47D6-8A0B-1AD5962ECC8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4FB09E-F8D0-42C9-8F3C-326C2450F87A}" type="pres">
      <dgm:prSet presAssocID="{09D8CAC2-8C1C-47D6-8A0B-1AD5962ECC8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2AFE2F-5F07-4036-9DB9-79C5819B7411}" type="pres">
      <dgm:prSet presAssocID="{09D8CAC2-8C1C-47D6-8A0B-1AD5962ECC8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E4057A-BE95-45BF-9C53-4ACE1E70C947}" type="pres">
      <dgm:prSet presAssocID="{09D8CAC2-8C1C-47D6-8A0B-1AD5962ECC8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FBB97C-0A3F-4D1E-8454-879C4FEF5F4F}" type="pres">
      <dgm:prSet presAssocID="{09D8CAC2-8C1C-47D6-8A0B-1AD5962ECC8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6F0BE4-81A7-4F8A-AE48-EE77CAF60E11}" type="pres">
      <dgm:prSet presAssocID="{09D8CAC2-8C1C-47D6-8A0B-1AD5962ECC8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E48CD-112E-4406-B7E1-B4730733468E}" type="pres">
      <dgm:prSet presAssocID="{09D8CAC2-8C1C-47D6-8A0B-1AD5962ECC8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DE9835-87B0-477B-A0CD-AB4BC5C303EE}" srcId="{09D8CAC2-8C1C-47D6-8A0B-1AD5962ECC83}" destId="{2A6181C8-F38B-4C48-8E3A-54140162601E}" srcOrd="2" destOrd="0" parTransId="{5A76E90F-4577-4B84-8A56-0457F4932094}" sibTransId="{84189E88-D126-45AD-A8D6-A4C3A49E3AEC}"/>
    <dgm:cxn modelId="{79E792FF-8C1F-4416-A796-F4BC4435C6C3}" type="presOf" srcId="{9A0CDA6D-21DF-4193-837E-1CA601300744}" destId="{44EA4659-2C9F-4DC9-A02A-8C533956F160}" srcOrd="0" destOrd="0" presId="urn:microsoft.com/office/officeart/2005/8/layout/vProcess5"/>
    <dgm:cxn modelId="{2F1EC6BB-3CC7-4B9B-839D-8828D2276E07}" type="presOf" srcId="{09D8CAC2-8C1C-47D6-8A0B-1AD5962ECC83}" destId="{BD8FCD05-6D68-47AB-B92C-4A299F0F9CB6}" srcOrd="0" destOrd="0" presId="urn:microsoft.com/office/officeart/2005/8/layout/vProcess5"/>
    <dgm:cxn modelId="{AEA6C83E-02AD-4A84-87D9-1917FCB3A256}" type="presOf" srcId="{5121A79C-F3C8-470E-B7E4-80A85EAB4B8F}" destId="{CD5F0C79-F892-4FC7-AD59-0503B303C82F}" srcOrd="0" destOrd="0" presId="urn:microsoft.com/office/officeart/2005/8/layout/vProcess5"/>
    <dgm:cxn modelId="{410B6EBD-5B0F-438C-BA0C-037D871F996C}" srcId="{09D8CAC2-8C1C-47D6-8A0B-1AD5962ECC83}" destId="{F179994C-8625-4D2B-9524-C8E0F69DA5D0}" srcOrd="1" destOrd="0" parTransId="{4151CDEF-B8A4-488D-BFB4-F3BAD4E78797}" sibTransId="{91ADBAFB-3C0E-47CA-9453-E87BC0B348D9}"/>
    <dgm:cxn modelId="{3D7D6299-DA84-40B8-9927-BBCEEFEC15D7}" type="presOf" srcId="{90114343-F3BF-4754-810B-6B392488E495}" destId="{56415B47-93AD-473A-8557-0B0074D58630}" srcOrd="0" destOrd="0" presId="urn:microsoft.com/office/officeart/2005/8/layout/vProcess5"/>
    <dgm:cxn modelId="{327857C2-7ACF-4FAA-BD5E-2EA1D9E8B9D7}" type="presOf" srcId="{84189E88-D126-45AD-A8D6-A4C3A49E3AEC}" destId="{962AFE2F-5F07-4036-9DB9-79C5819B7411}" srcOrd="0" destOrd="0" presId="urn:microsoft.com/office/officeart/2005/8/layout/vProcess5"/>
    <dgm:cxn modelId="{8F8D14F9-A08B-4F55-ACCC-760D1D1DE012}" type="presOf" srcId="{F179994C-8625-4D2B-9524-C8E0F69DA5D0}" destId="{4DFBB97C-0A3F-4D1E-8454-879C4FEF5F4F}" srcOrd="1" destOrd="0" presId="urn:microsoft.com/office/officeart/2005/8/layout/vProcess5"/>
    <dgm:cxn modelId="{6E027A65-6F6D-4C83-8240-E591A4328A31}" type="presOf" srcId="{5121A79C-F3C8-470E-B7E4-80A85EAB4B8F}" destId="{976E48CD-112E-4406-B7E1-B4730733468E}" srcOrd="1" destOrd="0" presId="urn:microsoft.com/office/officeart/2005/8/layout/vProcess5"/>
    <dgm:cxn modelId="{A29CD906-BE56-4486-BC2D-8838E4F9541E}" type="presOf" srcId="{2A6181C8-F38B-4C48-8E3A-54140162601E}" destId="{3AB9F320-FDCD-44F3-A08E-DC5168729BC5}" srcOrd="0" destOrd="0" presId="urn:microsoft.com/office/officeart/2005/8/layout/vProcess5"/>
    <dgm:cxn modelId="{8BD80262-6E32-497B-8A90-89BDB577FD66}" type="presOf" srcId="{91ADBAFB-3C0E-47CA-9453-E87BC0B348D9}" destId="{484FB09E-F8D0-42C9-8F3C-326C2450F87A}" srcOrd="0" destOrd="0" presId="urn:microsoft.com/office/officeart/2005/8/layout/vProcess5"/>
    <dgm:cxn modelId="{0091534F-CC10-430C-B7F7-9C68A481743F}" type="presOf" srcId="{2A6181C8-F38B-4C48-8E3A-54140162601E}" destId="{086F0BE4-81A7-4F8A-AE48-EE77CAF60E11}" srcOrd="1" destOrd="0" presId="urn:microsoft.com/office/officeart/2005/8/layout/vProcess5"/>
    <dgm:cxn modelId="{422982DC-CF44-4BB0-A54D-3E3E3BF8665A}" type="presOf" srcId="{F179994C-8625-4D2B-9524-C8E0F69DA5D0}" destId="{7235637B-9C5C-4ABD-BC42-C10EE4305EF6}" srcOrd="0" destOrd="0" presId="urn:microsoft.com/office/officeart/2005/8/layout/vProcess5"/>
    <dgm:cxn modelId="{4984D802-9CB8-4980-9BC0-BCB52265B328}" type="presOf" srcId="{9A0CDA6D-21DF-4193-837E-1CA601300744}" destId="{BFE4057A-BE95-45BF-9C53-4ACE1E70C947}" srcOrd="1" destOrd="0" presId="urn:microsoft.com/office/officeart/2005/8/layout/vProcess5"/>
    <dgm:cxn modelId="{33DCF256-671A-446E-A159-A8DF215E8AA9}" srcId="{09D8CAC2-8C1C-47D6-8A0B-1AD5962ECC83}" destId="{5121A79C-F3C8-470E-B7E4-80A85EAB4B8F}" srcOrd="3" destOrd="0" parTransId="{B327A84E-36D2-41BA-8C52-D2D07794F527}" sibTransId="{0E589E1C-43AA-4075-85E0-96E521FDD568}"/>
    <dgm:cxn modelId="{7C64B7AE-683C-4386-A126-B2B4CB7796B4}" srcId="{09D8CAC2-8C1C-47D6-8A0B-1AD5962ECC83}" destId="{9A0CDA6D-21DF-4193-837E-1CA601300744}" srcOrd="0" destOrd="0" parTransId="{24AA4043-4C83-4517-8F91-BD69F57C9A2C}" sibTransId="{90114343-F3BF-4754-810B-6B392488E495}"/>
    <dgm:cxn modelId="{FA81A564-A473-4763-A12B-BBAEC01B003B}" type="presParOf" srcId="{BD8FCD05-6D68-47AB-B92C-4A299F0F9CB6}" destId="{F494AF86-969E-4AE9-995A-A45A1824074A}" srcOrd="0" destOrd="0" presId="urn:microsoft.com/office/officeart/2005/8/layout/vProcess5"/>
    <dgm:cxn modelId="{BD3815CC-F68B-431B-8CBB-087868AA3969}" type="presParOf" srcId="{BD8FCD05-6D68-47AB-B92C-4A299F0F9CB6}" destId="{44EA4659-2C9F-4DC9-A02A-8C533956F160}" srcOrd="1" destOrd="0" presId="urn:microsoft.com/office/officeart/2005/8/layout/vProcess5"/>
    <dgm:cxn modelId="{E4D36C38-D8EC-49BD-BA85-85497690FB36}" type="presParOf" srcId="{BD8FCD05-6D68-47AB-B92C-4A299F0F9CB6}" destId="{7235637B-9C5C-4ABD-BC42-C10EE4305EF6}" srcOrd="2" destOrd="0" presId="urn:microsoft.com/office/officeart/2005/8/layout/vProcess5"/>
    <dgm:cxn modelId="{11F13B6E-AB0A-488C-8733-E89199903A73}" type="presParOf" srcId="{BD8FCD05-6D68-47AB-B92C-4A299F0F9CB6}" destId="{3AB9F320-FDCD-44F3-A08E-DC5168729BC5}" srcOrd="3" destOrd="0" presId="urn:microsoft.com/office/officeart/2005/8/layout/vProcess5"/>
    <dgm:cxn modelId="{1B8654B1-2A73-41F2-9A79-569A58312D05}" type="presParOf" srcId="{BD8FCD05-6D68-47AB-B92C-4A299F0F9CB6}" destId="{CD5F0C79-F892-4FC7-AD59-0503B303C82F}" srcOrd="4" destOrd="0" presId="urn:microsoft.com/office/officeart/2005/8/layout/vProcess5"/>
    <dgm:cxn modelId="{8B688822-8940-4E2E-B853-3273477F8EFF}" type="presParOf" srcId="{BD8FCD05-6D68-47AB-B92C-4A299F0F9CB6}" destId="{56415B47-93AD-473A-8557-0B0074D58630}" srcOrd="5" destOrd="0" presId="urn:microsoft.com/office/officeart/2005/8/layout/vProcess5"/>
    <dgm:cxn modelId="{E0FD1360-6FAC-43B0-8BEA-326DD49E1142}" type="presParOf" srcId="{BD8FCD05-6D68-47AB-B92C-4A299F0F9CB6}" destId="{484FB09E-F8D0-42C9-8F3C-326C2450F87A}" srcOrd="6" destOrd="0" presId="urn:microsoft.com/office/officeart/2005/8/layout/vProcess5"/>
    <dgm:cxn modelId="{A6570BEB-4196-487D-A45E-E283C65FDCC0}" type="presParOf" srcId="{BD8FCD05-6D68-47AB-B92C-4A299F0F9CB6}" destId="{962AFE2F-5F07-4036-9DB9-79C5819B7411}" srcOrd="7" destOrd="0" presId="urn:microsoft.com/office/officeart/2005/8/layout/vProcess5"/>
    <dgm:cxn modelId="{6C20823E-8AAA-4F25-B2CE-3F0A2C4BCE4D}" type="presParOf" srcId="{BD8FCD05-6D68-47AB-B92C-4A299F0F9CB6}" destId="{BFE4057A-BE95-45BF-9C53-4ACE1E70C947}" srcOrd="8" destOrd="0" presId="urn:microsoft.com/office/officeart/2005/8/layout/vProcess5"/>
    <dgm:cxn modelId="{A6C9E4E2-2B53-44B8-8D30-978D97F63F62}" type="presParOf" srcId="{BD8FCD05-6D68-47AB-B92C-4A299F0F9CB6}" destId="{4DFBB97C-0A3F-4D1E-8454-879C4FEF5F4F}" srcOrd="9" destOrd="0" presId="urn:microsoft.com/office/officeart/2005/8/layout/vProcess5"/>
    <dgm:cxn modelId="{7EF3565A-8B11-4D4C-BE1B-6844E184760F}" type="presParOf" srcId="{BD8FCD05-6D68-47AB-B92C-4A299F0F9CB6}" destId="{086F0BE4-81A7-4F8A-AE48-EE77CAF60E11}" srcOrd="10" destOrd="0" presId="urn:microsoft.com/office/officeart/2005/8/layout/vProcess5"/>
    <dgm:cxn modelId="{EE6B191E-FC86-4D8D-916B-AF1C4F342E4E}" type="presParOf" srcId="{BD8FCD05-6D68-47AB-B92C-4A299F0F9CB6}" destId="{976E48CD-112E-4406-B7E1-B4730733468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D8CAC2-8C1C-47D6-8A0B-1AD5962ECC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</dgm:pt>
    <dgm:pt modelId="{9A0CDA6D-21DF-4193-837E-1CA601300744}">
      <dgm:prSet phldrT="[Text]"/>
      <dgm:spPr/>
      <dgm:t>
        <a:bodyPr/>
        <a:lstStyle/>
        <a:p>
          <a:r>
            <a:rPr lang="en-GB" dirty="0" smtClean="0"/>
            <a:t>Consumption-based policy measure</a:t>
          </a:r>
          <a:endParaRPr lang="en-GB" dirty="0"/>
        </a:p>
      </dgm:t>
    </dgm:pt>
    <dgm:pt modelId="{24AA4043-4C83-4517-8F91-BD69F57C9A2C}" type="parTrans" cxnId="{7C64B7AE-683C-4386-A126-B2B4CB7796B4}">
      <dgm:prSet/>
      <dgm:spPr/>
      <dgm:t>
        <a:bodyPr/>
        <a:lstStyle/>
        <a:p>
          <a:endParaRPr lang="en-GB"/>
        </a:p>
      </dgm:t>
    </dgm:pt>
    <dgm:pt modelId="{90114343-F3BF-4754-810B-6B392488E495}" type="sibTrans" cxnId="{7C64B7AE-683C-4386-A126-B2B4CB7796B4}">
      <dgm:prSet/>
      <dgm:spPr/>
      <dgm:t>
        <a:bodyPr/>
        <a:lstStyle/>
        <a:p>
          <a:endParaRPr lang="en-GB"/>
        </a:p>
      </dgm:t>
    </dgm:pt>
    <dgm:pt modelId="{F179994C-8625-4D2B-9524-C8E0F69DA5D0}">
      <dgm:prSet phldrT="[Text]"/>
      <dgm:spPr/>
      <dgm:t>
        <a:bodyPr/>
        <a:lstStyle/>
        <a:p>
          <a:r>
            <a:rPr lang="en-GB" dirty="0" smtClean="0"/>
            <a:t>Market</a:t>
          </a:r>
          <a:r>
            <a:rPr lang="en-GB" baseline="0" dirty="0" smtClean="0"/>
            <a:t> access/trade barriers</a:t>
          </a:r>
          <a:endParaRPr lang="en-GB" dirty="0"/>
        </a:p>
      </dgm:t>
    </dgm:pt>
    <dgm:pt modelId="{4151CDEF-B8A4-488D-BFB4-F3BAD4E78797}" type="parTrans" cxnId="{410B6EBD-5B0F-438C-BA0C-037D871F996C}">
      <dgm:prSet/>
      <dgm:spPr/>
      <dgm:t>
        <a:bodyPr/>
        <a:lstStyle/>
        <a:p>
          <a:endParaRPr lang="en-GB"/>
        </a:p>
      </dgm:t>
    </dgm:pt>
    <dgm:pt modelId="{91ADBAFB-3C0E-47CA-9453-E87BC0B348D9}" type="sibTrans" cxnId="{410B6EBD-5B0F-438C-BA0C-037D871F996C}">
      <dgm:prSet/>
      <dgm:spPr/>
      <dgm:t>
        <a:bodyPr/>
        <a:lstStyle/>
        <a:p>
          <a:endParaRPr lang="en-GB"/>
        </a:p>
      </dgm:t>
    </dgm:pt>
    <dgm:pt modelId="{2A6181C8-F38B-4C48-8E3A-54140162601E}">
      <dgm:prSet phldrT="[Text]"/>
      <dgm:spPr/>
      <dgm:t>
        <a:bodyPr/>
        <a:lstStyle/>
        <a:p>
          <a:r>
            <a:rPr lang="en-GB" dirty="0" smtClean="0"/>
            <a:t>Trade distortions</a:t>
          </a:r>
          <a:endParaRPr lang="en-GB" dirty="0"/>
        </a:p>
      </dgm:t>
    </dgm:pt>
    <dgm:pt modelId="{5A76E90F-4577-4B84-8A56-0457F4932094}" type="parTrans" cxnId="{65DE9835-87B0-477B-A0CD-AB4BC5C303EE}">
      <dgm:prSet/>
      <dgm:spPr/>
      <dgm:t>
        <a:bodyPr/>
        <a:lstStyle/>
        <a:p>
          <a:endParaRPr lang="en-GB"/>
        </a:p>
      </dgm:t>
    </dgm:pt>
    <dgm:pt modelId="{84189E88-D126-45AD-A8D6-A4C3A49E3AEC}" type="sibTrans" cxnId="{65DE9835-87B0-477B-A0CD-AB4BC5C303EE}">
      <dgm:prSet/>
      <dgm:spPr/>
      <dgm:t>
        <a:bodyPr/>
        <a:lstStyle/>
        <a:p>
          <a:endParaRPr lang="en-GB"/>
        </a:p>
      </dgm:t>
    </dgm:pt>
    <dgm:pt modelId="{BD8FCD05-6D68-47AB-B92C-4A299F0F9CB6}" type="pres">
      <dgm:prSet presAssocID="{09D8CAC2-8C1C-47D6-8A0B-1AD5962ECC83}" presName="outerComposite" presStyleCnt="0">
        <dgm:presLayoutVars>
          <dgm:chMax val="5"/>
          <dgm:dir/>
          <dgm:resizeHandles val="exact"/>
        </dgm:presLayoutVars>
      </dgm:prSet>
      <dgm:spPr/>
    </dgm:pt>
    <dgm:pt modelId="{F494AF86-969E-4AE9-995A-A45A1824074A}" type="pres">
      <dgm:prSet presAssocID="{09D8CAC2-8C1C-47D6-8A0B-1AD5962ECC83}" presName="dummyMaxCanvas" presStyleCnt="0">
        <dgm:presLayoutVars/>
      </dgm:prSet>
      <dgm:spPr/>
    </dgm:pt>
    <dgm:pt modelId="{F0FF1A6D-4A88-454D-8DDA-BC07BD480BA1}" type="pres">
      <dgm:prSet presAssocID="{09D8CAC2-8C1C-47D6-8A0B-1AD5962ECC8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C7A19FB-9E13-473C-BA20-8654FE8466CF}" type="pres">
      <dgm:prSet presAssocID="{09D8CAC2-8C1C-47D6-8A0B-1AD5962ECC8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6C140D-E34C-4D79-9BB9-B6F29983887A}" type="pres">
      <dgm:prSet presAssocID="{09D8CAC2-8C1C-47D6-8A0B-1AD5962ECC8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FB7E74-0515-463A-8B8F-D9ECDC6EB6A6}" type="pres">
      <dgm:prSet presAssocID="{09D8CAC2-8C1C-47D6-8A0B-1AD5962ECC8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483F15-59ED-4E62-826D-D1C11411AEA3}" type="pres">
      <dgm:prSet presAssocID="{09D8CAC2-8C1C-47D6-8A0B-1AD5962ECC8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DA79E26-28B8-4558-911E-A05054B5C011}" type="pres">
      <dgm:prSet presAssocID="{09D8CAC2-8C1C-47D6-8A0B-1AD5962ECC8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2DA739-01DE-4E8C-9ACF-D526EE355144}" type="pres">
      <dgm:prSet presAssocID="{09D8CAC2-8C1C-47D6-8A0B-1AD5962ECC8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ADF687-CADD-4C83-806F-DABD65A1BEEB}" type="pres">
      <dgm:prSet presAssocID="{09D8CAC2-8C1C-47D6-8A0B-1AD5962ECC8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DE9835-87B0-477B-A0CD-AB4BC5C303EE}" srcId="{09D8CAC2-8C1C-47D6-8A0B-1AD5962ECC83}" destId="{2A6181C8-F38B-4C48-8E3A-54140162601E}" srcOrd="2" destOrd="0" parTransId="{5A76E90F-4577-4B84-8A56-0457F4932094}" sibTransId="{84189E88-D126-45AD-A8D6-A4C3A49E3AEC}"/>
    <dgm:cxn modelId="{410B6EBD-5B0F-438C-BA0C-037D871F996C}" srcId="{09D8CAC2-8C1C-47D6-8A0B-1AD5962ECC83}" destId="{F179994C-8625-4D2B-9524-C8E0F69DA5D0}" srcOrd="1" destOrd="0" parTransId="{4151CDEF-B8A4-488D-BFB4-F3BAD4E78797}" sibTransId="{91ADBAFB-3C0E-47CA-9453-E87BC0B348D9}"/>
    <dgm:cxn modelId="{C42C24B9-F158-449F-9C6F-FCC52EF90953}" type="presOf" srcId="{91ADBAFB-3C0E-47CA-9453-E87BC0B348D9}" destId="{3A483F15-59ED-4E62-826D-D1C11411AEA3}" srcOrd="0" destOrd="0" presId="urn:microsoft.com/office/officeart/2005/8/layout/vProcess5"/>
    <dgm:cxn modelId="{090D6AF3-56CD-4539-A84C-D19486E24AFA}" type="presOf" srcId="{09D8CAC2-8C1C-47D6-8A0B-1AD5962ECC83}" destId="{BD8FCD05-6D68-47AB-B92C-4A299F0F9CB6}" srcOrd="0" destOrd="0" presId="urn:microsoft.com/office/officeart/2005/8/layout/vProcess5"/>
    <dgm:cxn modelId="{1FEA9DC7-24CD-43D7-A2E1-6818009399E9}" type="presOf" srcId="{F179994C-8625-4D2B-9524-C8E0F69DA5D0}" destId="{7C7A19FB-9E13-473C-BA20-8654FE8466CF}" srcOrd="0" destOrd="0" presId="urn:microsoft.com/office/officeart/2005/8/layout/vProcess5"/>
    <dgm:cxn modelId="{FD41E6DB-D1F3-41FE-B151-4CA7B9FC9CFD}" type="presOf" srcId="{2A6181C8-F38B-4C48-8E3A-54140162601E}" destId="{976C140D-E34C-4D79-9BB9-B6F29983887A}" srcOrd="0" destOrd="0" presId="urn:microsoft.com/office/officeart/2005/8/layout/vProcess5"/>
    <dgm:cxn modelId="{92F37ED0-C784-4453-9EEB-31A7165C32ED}" type="presOf" srcId="{2A6181C8-F38B-4C48-8E3A-54140162601E}" destId="{29ADF687-CADD-4C83-806F-DABD65A1BEEB}" srcOrd="1" destOrd="0" presId="urn:microsoft.com/office/officeart/2005/8/layout/vProcess5"/>
    <dgm:cxn modelId="{F1928074-A24A-4C33-B1E1-86F6B831ECF7}" type="presOf" srcId="{90114343-F3BF-4754-810B-6B392488E495}" destId="{5AFB7E74-0515-463A-8B8F-D9ECDC6EB6A6}" srcOrd="0" destOrd="0" presId="urn:microsoft.com/office/officeart/2005/8/layout/vProcess5"/>
    <dgm:cxn modelId="{076CF840-FFC4-486B-B353-E9682AD6C50C}" type="presOf" srcId="{F179994C-8625-4D2B-9524-C8E0F69DA5D0}" destId="{D72DA739-01DE-4E8C-9ACF-D526EE355144}" srcOrd="1" destOrd="0" presId="urn:microsoft.com/office/officeart/2005/8/layout/vProcess5"/>
    <dgm:cxn modelId="{7C64B7AE-683C-4386-A126-B2B4CB7796B4}" srcId="{09D8CAC2-8C1C-47D6-8A0B-1AD5962ECC83}" destId="{9A0CDA6D-21DF-4193-837E-1CA601300744}" srcOrd="0" destOrd="0" parTransId="{24AA4043-4C83-4517-8F91-BD69F57C9A2C}" sibTransId="{90114343-F3BF-4754-810B-6B392488E495}"/>
    <dgm:cxn modelId="{74BB75BF-1FDE-42BD-87F8-521EF1DD3044}" type="presOf" srcId="{9A0CDA6D-21DF-4193-837E-1CA601300744}" destId="{FDA79E26-28B8-4558-911E-A05054B5C011}" srcOrd="1" destOrd="0" presId="urn:microsoft.com/office/officeart/2005/8/layout/vProcess5"/>
    <dgm:cxn modelId="{810C610A-B6BD-4C47-BC67-35721C08D9C2}" type="presOf" srcId="{9A0CDA6D-21DF-4193-837E-1CA601300744}" destId="{F0FF1A6D-4A88-454D-8DDA-BC07BD480BA1}" srcOrd="0" destOrd="0" presId="urn:microsoft.com/office/officeart/2005/8/layout/vProcess5"/>
    <dgm:cxn modelId="{C8EE8221-C1FE-480E-990A-654AEABAFDA6}" type="presParOf" srcId="{BD8FCD05-6D68-47AB-B92C-4A299F0F9CB6}" destId="{F494AF86-969E-4AE9-995A-A45A1824074A}" srcOrd="0" destOrd="0" presId="urn:microsoft.com/office/officeart/2005/8/layout/vProcess5"/>
    <dgm:cxn modelId="{656F322D-3193-4CEA-854F-9E63BD3D1AD7}" type="presParOf" srcId="{BD8FCD05-6D68-47AB-B92C-4A299F0F9CB6}" destId="{F0FF1A6D-4A88-454D-8DDA-BC07BD480BA1}" srcOrd="1" destOrd="0" presId="urn:microsoft.com/office/officeart/2005/8/layout/vProcess5"/>
    <dgm:cxn modelId="{D8507D4F-5831-4AB5-B333-03E387A96B85}" type="presParOf" srcId="{BD8FCD05-6D68-47AB-B92C-4A299F0F9CB6}" destId="{7C7A19FB-9E13-473C-BA20-8654FE8466CF}" srcOrd="2" destOrd="0" presId="urn:microsoft.com/office/officeart/2005/8/layout/vProcess5"/>
    <dgm:cxn modelId="{494E667C-C768-4CA5-A05B-8591110172CD}" type="presParOf" srcId="{BD8FCD05-6D68-47AB-B92C-4A299F0F9CB6}" destId="{976C140D-E34C-4D79-9BB9-B6F29983887A}" srcOrd="3" destOrd="0" presId="urn:microsoft.com/office/officeart/2005/8/layout/vProcess5"/>
    <dgm:cxn modelId="{8C954C17-F5F1-4224-887F-2EC2CC9FD6BA}" type="presParOf" srcId="{BD8FCD05-6D68-47AB-B92C-4A299F0F9CB6}" destId="{5AFB7E74-0515-463A-8B8F-D9ECDC6EB6A6}" srcOrd="4" destOrd="0" presId="urn:microsoft.com/office/officeart/2005/8/layout/vProcess5"/>
    <dgm:cxn modelId="{7F7CCC45-65FC-4CBD-BDCA-2F7443E13F2A}" type="presParOf" srcId="{BD8FCD05-6D68-47AB-B92C-4A299F0F9CB6}" destId="{3A483F15-59ED-4E62-826D-D1C11411AEA3}" srcOrd="5" destOrd="0" presId="urn:microsoft.com/office/officeart/2005/8/layout/vProcess5"/>
    <dgm:cxn modelId="{80CBF791-64FF-4DCF-971A-366D76A4705E}" type="presParOf" srcId="{BD8FCD05-6D68-47AB-B92C-4A299F0F9CB6}" destId="{FDA79E26-28B8-4558-911E-A05054B5C011}" srcOrd="6" destOrd="0" presId="urn:microsoft.com/office/officeart/2005/8/layout/vProcess5"/>
    <dgm:cxn modelId="{865036AF-3CF1-4CB1-B81E-207E031D02BA}" type="presParOf" srcId="{BD8FCD05-6D68-47AB-B92C-4A299F0F9CB6}" destId="{D72DA739-01DE-4E8C-9ACF-D526EE355144}" srcOrd="7" destOrd="0" presId="urn:microsoft.com/office/officeart/2005/8/layout/vProcess5"/>
    <dgm:cxn modelId="{126E6C69-2BDF-466B-A0C3-700BD127AE11}" type="presParOf" srcId="{BD8FCD05-6D68-47AB-B92C-4A299F0F9CB6}" destId="{29ADF687-CADD-4C83-806F-DABD65A1BEE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F6260B-22A5-4A74-B3C8-D5817042498E}">
      <dsp:nvSpPr>
        <dsp:cNvPr id="0" name=""/>
        <dsp:cNvSpPr/>
      </dsp:nvSpPr>
      <dsp:spPr>
        <a:xfrm>
          <a:off x="0" y="0"/>
          <a:ext cx="6793954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039710-577E-4010-8C30-EC504E8D02C1}">
      <dsp:nvSpPr>
        <dsp:cNvPr id="0" name=""/>
        <dsp:cNvSpPr/>
      </dsp:nvSpPr>
      <dsp:spPr>
        <a:xfrm>
          <a:off x="8586" y="1219199"/>
          <a:ext cx="257271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Trade</a:t>
          </a:r>
          <a:endParaRPr lang="en-GB" sz="3000" kern="1200" dirty="0"/>
        </a:p>
      </dsp:txBody>
      <dsp:txXfrm>
        <a:off x="87941" y="1298554"/>
        <a:ext cx="2414000" cy="1466890"/>
      </dsp:txXfrm>
    </dsp:sp>
    <dsp:sp modelId="{3FE5C1F5-B9C1-4DB3-B8CF-880A19BCF7A0}">
      <dsp:nvSpPr>
        <dsp:cNvPr id="0" name=""/>
        <dsp:cNvSpPr/>
      </dsp:nvSpPr>
      <dsp:spPr>
        <a:xfrm>
          <a:off x="2710088" y="1219199"/>
          <a:ext cx="257271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Growth</a:t>
          </a:r>
          <a:endParaRPr lang="en-GB" sz="3000" kern="1200" dirty="0"/>
        </a:p>
      </dsp:txBody>
      <dsp:txXfrm>
        <a:off x="2789443" y="1298554"/>
        <a:ext cx="2414000" cy="1466890"/>
      </dsp:txXfrm>
    </dsp:sp>
    <dsp:sp modelId="{96269364-B358-4782-8B87-1AFF958A14C2}">
      <dsp:nvSpPr>
        <dsp:cNvPr id="0" name=""/>
        <dsp:cNvSpPr/>
      </dsp:nvSpPr>
      <dsp:spPr>
        <a:xfrm>
          <a:off x="5411591" y="1219199"/>
          <a:ext cx="257271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Resources for climate action</a:t>
          </a:r>
          <a:endParaRPr lang="en-GB" sz="3000" kern="1200" dirty="0"/>
        </a:p>
      </dsp:txBody>
      <dsp:txXfrm>
        <a:off x="5490946" y="1298554"/>
        <a:ext cx="2414000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A4659-2C9F-4DC9-A02A-8C533956F160}">
      <dsp:nvSpPr>
        <dsp:cNvPr id="0" name=""/>
        <dsp:cNvSpPr/>
      </dsp:nvSpPr>
      <dsp:spPr>
        <a:xfrm>
          <a:off x="0" y="0"/>
          <a:ext cx="7143193" cy="982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Consumption-based policy measure</a:t>
          </a:r>
          <a:endParaRPr lang="en-GB" sz="2700" kern="1200" dirty="0"/>
        </a:p>
      </dsp:txBody>
      <dsp:txXfrm>
        <a:off x="28767" y="28767"/>
        <a:ext cx="6000340" cy="924655"/>
      </dsp:txXfrm>
    </dsp:sp>
    <dsp:sp modelId="{7235637B-9C5C-4ABD-BC42-C10EE4305EF6}">
      <dsp:nvSpPr>
        <dsp:cNvPr id="0" name=""/>
        <dsp:cNvSpPr/>
      </dsp:nvSpPr>
      <dsp:spPr>
        <a:xfrm>
          <a:off x="598242" y="1160768"/>
          <a:ext cx="7143193" cy="982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Product substitution/demand reduction</a:t>
          </a:r>
          <a:endParaRPr lang="en-GB" sz="2700" kern="1200" dirty="0"/>
        </a:p>
      </dsp:txBody>
      <dsp:txXfrm>
        <a:off x="627009" y="1189535"/>
        <a:ext cx="5848994" cy="924655"/>
      </dsp:txXfrm>
    </dsp:sp>
    <dsp:sp modelId="{3AB9F320-FDCD-44F3-A08E-DC5168729BC5}">
      <dsp:nvSpPr>
        <dsp:cNvPr id="0" name=""/>
        <dsp:cNvSpPr/>
      </dsp:nvSpPr>
      <dsp:spPr>
        <a:xfrm>
          <a:off x="1187555" y="2321537"/>
          <a:ext cx="7143193" cy="982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Changing demand patterns</a:t>
          </a:r>
          <a:endParaRPr lang="en-GB" sz="2700" kern="1200" dirty="0"/>
        </a:p>
      </dsp:txBody>
      <dsp:txXfrm>
        <a:off x="1216322" y="2350304"/>
        <a:ext cx="5857923" cy="924655"/>
      </dsp:txXfrm>
    </dsp:sp>
    <dsp:sp modelId="{CD5F0C79-F892-4FC7-AD59-0503B303C82F}">
      <dsp:nvSpPr>
        <dsp:cNvPr id="0" name=""/>
        <dsp:cNvSpPr/>
      </dsp:nvSpPr>
      <dsp:spPr>
        <a:xfrm>
          <a:off x="1785798" y="3482306"/>
          <a:ext cx="7143193" cy="982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Changes in international trade flows</a:t>
          </a:r>
          <a:endParaRPr lang="en-GB" sz="2700" kern="1200" dirty="0"/>
        </a:p>
      </dsp:txBody>
      <dsp:txXfrm>
        <a:off x="1814565" y="3511073"/>
        <a:ext cx="5848994" cy="924655"/>
      </dsp:txXfrm>
    </dsp:sp>
    <dsp:sp modelId="{56415B47-93AD-473A-8557-0B0074D58630}">
      <dsp:nvSpPr>
        <dsp:cNvPr id="0" name=""/>
        <dsp:cNvSpPr/>
      </dsp:nvSpPr>
      <dsp:spPr>
        <a:xfrm>
          <a:off x="6504770" y="752267"/>
          <a:ext cx="638422" cy="63842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6648415" y="752267"/>
        <a:ext cx="351132" cy="480413"/>
      </dsp:txXfrm>
    </dsp:sp>
    <dsp:sp modelId="{484FB09E-F8D0-42C9-8F3C-326C2450F87A}">
      <dsp:nvSpPr>
        <dsp:cNvPr id="0" name=""/>
        <dsp:cNvSpPr/>
      </dsp:nvSpPr>
      <dsp:spPr>
        <a:xfrm>
          <a:off x="7103013" y="1913036"/>
          <a:ext cx="638422" cy="63842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7246658" y="1913036"/>
        <a:ext cx="351132" cy="480413"/>
      </dsp:txXfrm>
    </dsp:sp>
    <dsp:sp modelId="{962AFE2F-5F07-4036-9DB9-79C5819B7411}">
      <dsp:nvSpPr>
        <dsp:cNvPr id="0" name=""/>
        <dsp:cNvSpPr/>
      </dsp:nvSpPr>
      <dsp:spPr>
        <a:xfrm>
          <a:off x="7692326" y="3073805"/>
          <a:ext cx="638422" cy="63842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/>
        </a:p>
      </dsp:txBody>
      <dsp:txXfrm>
        <a:off x="7835971" y="3073805"/>
        <a:ext cx="351132" cy="4804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F1A6D-4A88-454D-8DDA-BC07BD480BA1}">
      <dsp:nvSpPr>
        <dsp:cNvPr id="0" name=""/>
        <dsp:cNvSpPr/>
      </dsp:nvSpPr>
      <dsp:spPr>
        <a:xfrm>
          <a:off x="0" y="0"/>
          <a:ext cx="7467229" cy="972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Consumption-based policy measure</a:t>
          </a:r>
          <a:endParaRPr lang="en-GB" sz="3300" kern="1200" dirty="0"/>
        </a:p>
      </dsp:txBody>
      <dsp:txXfrm>
        <a:off x="28472" y="28472"/>
        <a:ext cx="6418249" cy="915164"/>
      </dsp:txXfrm>
    </dsp:sp>
    <dsp:sp modelId="{7C7A19FB-9E13-473C-BA20-8654FE8466CF}">
      <dsp:nvSpPr>
        <dsp:cNvPr id="0" name=""/>
        <dsp:cNvSpPr/>
      </dsp:nvSpPr>
      <dsp:spPr>
        <a:xfrm>
          <a:off x="658873" y="1134126"/>
          <a:ext cx="7467229" cy="972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Market</a:t>
          </a:r>
          <a:r>
            <a:rPr lang="en-GB" sz="3300" kern="1200" baseline="0" dirty="0" smtClean="0"/>
            <a:t> access/trade barriers</a:t>
          </a:r>
          <a:endParaRPr lang="en-GB" sz="3300" kern="1200" dirty="0"/>
        </a:p>
      </dsp:txBody>
      <dsp:txXfrm>
        <a:off x="687345" y="1162598"/>
        <a:ext cx="6119542" cy="915164"/>
      </dsp:txXfrm>
    </dsp:sp>
    <dsp:sp modelId="{976C140D-E34C-4D79-9BB9-B6F29983887A}">
      <dsp:nvSpPr>
        <dsp:cNvPr id="0" name=""/>
        <dsp:cNvSpPr/>
      </dsp:nvSpPr>
      <dsp:spPr>
        <a:xfrm>
          <a:off x="1317746" y="2268252"/>
          <a:ext cx="7467229" cy="972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300" kern="1200" dirty="0" smtClean="0"/>
            <a:t>Trade distortions</a:t>
          </a:r>
          <a:endParaRPr lang="en-GB" sz="3300" kern="1200" dirty="0"/>
        </a:p>
      </dsp:txBody>
      <dsp:txXfrm>
        <a:off x="1346218" y="2296724"/>
        <a:ext cx="6119542" cy="915164"/>
      </dsp:txXfrm>
    </dsp:sp>
    <dsp:sp modelId="{5AFB7E74-0515-463A-8B8F-D9ECDC6EB6A6}">
      <dsp:nvSpPr>
        <dsp:cNvPr id="0" name=""/>
        <dsp:cNvSpPr/>
      </dsp:nvSpPr>
      <dsp:spPr>
        <a:xfrm>
          <a:off x="6835359" y="737181"/>
          <a:ext cx="631870" cy="631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/>
        </a:p>
      </dsp:txBody>
      <dsp:txXfrm>
        <a:off x="6977530" y="737181"/>
        <a:ext cx="347528" cy="475482"/>
      </dsp:txXfrm>
    </dsp:sp>
    <dsp:sp modelId="{3A483F15-59ED-4E62-826D-D1C11411AEA3}">
      <dsp:nvSpPr>
        <dsp:cNvPr id="0" name=""/>
        <dsp:cNvSpPr/>
      </dsp:nvSpPr>
      <dsp:spPr>
        <a:xfrm>
          <a:off x="7494232" y="1864827"/>
          <a:ext cx="631870" cy="63187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800" kern="1200"/>
        </a:p>
      </dsp:txBody>
      <dsp:txXfrm>
        <a:off x="7636403" y="1864827"/>
        <a:ext cx="347528" cy="475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49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67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87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262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15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55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68" y="2492896"/>
            <a:ext cx="3308176" cy="34892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032" y="2492896"/>
            <a:ext cx="3466728" cy="37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553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417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2564903"/>
            <a:ext cx="3669804" cy="35612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7417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40" y="2564903"/>
            <a:ext cx="3754760" cy="3561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54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184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364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27868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700808"/>
            <a:ext cx="4330824" cy="44253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68" y="1700808"/>
            <a:ext cx="2781945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78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9592" y="1628800"/>
            <a:ext cx="7704856" cy="33123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50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634" y="3469534"/>
            <a:ext cx="3251941" cy="338846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19" y="2492896"/>
            <a:ext cx="7499176" cy="3633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5A338-8059-478D-BAF3-B2C3BBCE5AE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47D72-C3DA-46CD-AA3B-04F156C69C8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56932"/>
            <a:ext cx="2808311" cy="86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5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hawkins@ictsd.ch" TargetMode="External"/><Relationship Id="rId2" Type="http://schemas.openxmlformats.org/officeDocument/2006/relationships/hyperlink" Target="http://www.ictsd.org/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772816"/>
            <a:ext cx="72008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000000"/>
                </a:solidFill>
                <a:latin typeface="Open Sans"/>
              </a:rPr>
              <a:t>Trade effects of consumption-based </a:t>
            </a:r>
            <a:r>
              <a:rPr lang="en-GB" sz="3200" b="1" dirty="0" smtClean="0">
                <a:solidFill>
                  <a:srgbClr val="000000"/>
                </a:solidFill>
                <a:latin typeface="Open Sans"/>
              </a:rPr>
              <a:t>climate policy </a:t>
            </a:r>
            <a:r>
              <a:rPr lang="en-GB" sz="3200" b="1" dirty="0">
                <a:solidFill>
                  <a:srgbClr val="000000"/>
                </a:solidFill>
                <a:latin typeface="Open Sans"/>
              </a:rPr>
              <a:t>instruments</a:t>
            </a:r>
            <a:endParaRPr lang="en-GB" altLang="en-US" sz="3200" b="1" dirty="0"/>
          </a:p>
          <a:p>
            <a:endParaRPr lang="en-GB" altLang="en-US" sz="2400" b="1" dirty="0" smtClean="0"/>
          </a:p>
          <a:p>
            <a:r>
              <a:rPr lang="en-GB" altLang="en-US" sz="2000" dirty="0" smtClean="0"/>
              <a:t>Carbon-CAP side-event at UNFCCC SB42, 10 June 2015, Bonn </a:t>
            </a:r>
          </a:p>
          <a:p>
            <a:endParaRPr lang="en-GB" altLang="en-US" sz="2400" b="1" dirty="0"/>
          </a:p>
          <a:p>
            <a:r>
              <a:rPr lang="en-GB" altLang="en-US" sz="2000" dirty="0"/>
              <a:t>Sonja </a:t>
            </a:r>
            <a:r>
              <a:rPr lang="en-GB" altLang="en-US" sz="2000" dirty="0" smtClean="0"/>
              <a:t>Hawkins, International Centre for Trade and Sustainable Development (ICTSD)</a:t>
            </a:r>
            <a:endParaRPr lang="en-GB" altLang="en-US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8690401"/>
              </p:ext>
            </p:extLst>
          </p:nvPr>
        </p:nvGraphicFramePr>
        <p:xfrm>
          <a:off x="755576" y="5248117"/>
          <a:ext cx="1374276" cy="1120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r:id="rId3" imgW="3147333" imgH="2567619" progId="MSPhotoEd.3">
                  <p:embed/>
                </p:oleObj>
              </mc:Choice>
              <mc:Fallback>
                <p:oleObj r:id="rId3" imgW="3147333" imgH="2567619" progId="MSPhotoEd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248117"/>
                        <a:ext cx="1374276" cy="1120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39426" y="5808502"/>
            <a:ext cx="5716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</a:rPr>
              <a:t>GLOBAL PLATFORM ON CLIMATE CHANGE, TRADE &amp; SUSTAINABLE ENERGY</a:t>
            </a:r>
          </a:p>
          <a:p>
            <a:r>
              <a:rPr lang="en-GB" sz="1400" b="1" dirty="0" smtClean="0">
                <a:solidFill>
                  <a:schemeClr val="tx2"/>
                </a:solidFill>
              </a:rPr>
              <a:t>www.ictsd.org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4272" y="548679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Why Trade?</a:t>
            </a:r>
            <a:endParaRPr lang="en-GB" sz="36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11774815"/>
              </p:ext>
            </p:extLst>
          </p:nvPr>
        </p:nvGraphicFramePr>
        <p:xfrm>
          <a:off x="683568" y="1772816"/>
          <a:ext cx="79928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04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91634999"/>
              </p:ext>
            </p:extLst>
          </p:nvPr>
        </p:nvGraphicFramePr>
        <p:xfrm>
          <a:off x="107504" y="1700808"/>
          <a:ext cx="892899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1920" y="5486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Indirect trade impacts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2783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79912" y="116632"/>
            <a:ext cx="4794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Examples: Indirect trade impacts</a:t>
            </a:r>
            <a:endParaRPr lang="en-GB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7619" y="1628800"/>
            <a:ext cx="7499176" cy="456937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Recycling requirements</a:t>
            </a:r>
          </a:p>
          <a:p>
            <a:r>
              <a:rPr lang="en-GB" dirty="0" smtClean="0"/>
              <a:t>Waste targets/requirements</a:t>
            </a:r>
          </a:p>
          <a:p>
            <a:r>
              <a:rPr lang="en-GB" dirty="0" smtClean="0"/>
              <a:t>Refund mechanisms and deposit systems</a:t>
            </a:r>
          </a:p>
          <a:p>
            <a:r>
              <a:rPr lang="en-GB" dirty="0" smtClean="0"/>
              <a:t>Enabling recycling </a:t>
            </a:r>
          </a:p>
          <a:p>
            <a:r>
              <a:rPr lang="en-GB" dirty="0" smtClean="0"/>
              <a:t>Mandatory metering</a:t>
            </a:r>
          </a:p>
          <a:p>
            <a:r>
              <a:rPr lang="en-GB" dirty="0" smtClean="0"/>
              <a:t>Product sharing</a:t>
            </a:r>
          </a:p>
          <a:p>
            <a:r>
              <a:rPr lang="en-GB" dirty="0" smtClean="0"/>
              <a:t>Infrastructure improvements</a:t>
            </a:r>
          </a:p>
          <a:p>
            <a:r>
              <a:rPr lang="en-GB" dirty="0" smtClean="0"/>
              <a:t>Information campaigns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0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31175001"/>
              </p:ext>
            </p:extLst>
          </p:nvPr>
        </p:nvGraphicFramePr>
        <p:xfrm>
          <a:off x="179512" y="2060848"/>
          <a:ext cx="878497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1920" y="548680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Direct trade impacts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1794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3" y="94393"/>
            <a:ext cx="5040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Examples: Direct trade impacts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18" y="1556792"/>
            <a:ext cx="7972813" cy="5040560"/>
          </a:xfrm>
        </p:spPr>
        <p:txBody>
          <a:bodyPr>
            <a:normAutofit fontScale="92500" lnSpcReduction="20000"/>
          </a:bodyPr>
          <a:lstStyle/>
          <a:p>
            <a:pPr marL="285750" indent="-285750"/>
            <a:r>
              <a:rPr lang="en-GB" dirty="0"/>
              <a:t>Regulatory </a:t>
            </a:r>
            <a:r>
              <a:rPr lang="en-GB" dirty="0" smtClean="0"/>
              <a:t>standards</a:t>
            </a:r>
          </a:p>
          <a:p>
            <a:pPr marL="285750" indent="-285750"/>
            <a:r>
              <a:rPr lang="en-GB" dirty="0" smtClean="0"/>
              <a:t>Labelling requirements</a:t>
            </a:r>
          </a:p>
          <a:p>
            <a:pPr marL="285750" indent="-285750"/>
            <a:r>
              <a:rPr lang="en-GB" dirty="0" smtClean="0"/>
              <a:t>Trade body standards</a:t>
            </a:r>
          </a:p>
          <a:p>
            <a:pPr marL="285750" indent="-285750"/>
            <a:r>
              <a:rPr lang="en-GB" dirty="0" smtClean="0"/>
              <a:t>Supply chain requirements</a:t>
            </a:r>
          </a:p>
          <a:p>
            <a:pPr marL="285750" indent="-285750"/>
            <a:r>
              <a:rPr lang="en-GB" dirty="0" smtClean="0"/>
              <a:t>Extension of product lifetime</a:t>
            </a:r>
          </a:p>
          <a:p>
            <a:pPr marL="285750" indent="-285750"/>
            <a:r>
              <a:rPr lang="en-GB" dirty="0" smtClean="0"/>
              <a:t>Carbon embodied charge</a:t>
            </a:r>
            <a:endParaRPr lang="en-GB" dirty="0"/>
          </a:p>
          <a:p>
            <a:pPr marL="285750" indent="-285750"/>
            <a:r>
              <a:rPr lang="en-GB" dirty="0"/>
              <a:t>Government </a:t>
            </a:r>
            <a:r>
              <a:rPr lang="en-GB" dirty="0" smtClean="0"/>
              <a:t>procurement</a:t>
            </a:r>
          </a:p>
          <a:p>
            <a:pPr marL="285750" indent="-285750"/>
            <a:r>
              <a:rPr lang="en-GB" dirty="0"/>
              <a:t>Subsidy for purchase of low-carbon products</a:t>
            </a:r>
          </a:p>
          <a:p>
            <a:pPr marL="285750" indent="-285750"/>
            <a:r>
              <a:rPr lang="en-GB" dirty="0"/>
              <a:t>Preferential finance terms</a:t>
            </a:r>
          </a:p>
          <a:p>
            <a:pPr marL="285750" indent="-285750"/>
            <a:r>
              <a:rPr lang="en-GB" dirty="0"/>
              <a:t>Product tax </a:t>
            </a:r>
            <a:r>
              <a:rPr lang="en-GB" dirty="0" smtClean="0"/>
              <a:t>incentives</a:t>
            </a:r>
            <a:endParaRPr lang="en-GB" dirty="0"/>
          </a:p>
          <a:p>
            <a:pPr marL="285750" indent="-285750"/>
            <a:r>
              <a:rPr lang="en-GB" dirty="0" smtClean="0"/>
              <a:t>Product ban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54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39951" y="404664"/>
            <a:ext cx="479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b="1" dirty="0" smtClean="0"/>
              <a:t>Key messeages</a:t>
            </a:r>
            <a:endParaRPr lang="en-GB" sz="36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9552" y="1628800"/>
            <a:ext cx="8188837" cy="5001419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Consideration of negative effects </a:t>
            </a:r>
            <a:r>
              <a:rPr lang="en-GB" dirty="0"/>
              <a:t>on trade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de-CH" dirty="0" smtClean="0"/>
              <a:t>Efforts </a:t>
            </a:r>
            <a:r>
              <a:rPr lang="de-CH" dirty="0"/>
              <a:t>to minimise adverse </a:t>
            </a:r>
            <a:r>
              <a:rPr lang="de-CH" dirty="0" smtClean="0"/>
              <a:t>impacts and respect trade rules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Don</a:t>
            </a:r>
            <a:r>
              <a:rPr lang="en-GB" dirty="0" smtClean="0"/>
              <a:t>’t</a:t>
            </a:r>
            <a:r>
              <a:rPr lang="de-CH" dirty="0" smtClean="0"/>
              <a:t> </a:t>
            </a:r>
            <a:r>
              <a:rPr lang="de-CH" dirty="0"/>
              <a:t>dismiss promising instruments 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Measures target imported and domestic products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Potential positive spillover effects on trade</a:t>
            </a:r>
          </a:p>
        </p:txBody>
      </p:sp>
    </p:spTree>
    <p:extLst>
      <p:ext uri="{BB962C8B-B14F-4D97-AF65-F5344CB8AC3E}">
        <p14:creationId xmlns:p14="http://schemas.microsoft.com/office/powerpoint/2010/main" val="29200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36724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 you for your attention!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700" dirty="0" smtClean="0"/>
              <a:t>Sonja Hawkins</a:t>
            </a:r>
            <a:br>
              <a:rPr lang="en-GB" sz="2700" dirty="0" smtClean="0"/>
            </a:br>
            <a:r>
              <a:rPr lang="en-GB" sz="2700" dirty="0" smtClean="0"/>
              <a:t>ICTSD</a:t>
            </a:r>
            <a:br>
              <a:rPr lang="en-GB" sz="2700" dirty="0" smtClean="0"/>
            </a:br>
            <a:r>
              <a:rPr lang="en-GB" sz="2700" dirty="0" smtClean="0">
                <a:hlinkClick r:id="rId2"/>
              </a:rPr>
              <a:t>www.ictsd.org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2700" dirty="0" smtClean="0">
                <a:hlinkClick r:id="rId3"/>
              </a:rPr>
              <a:t>shawkins@ictsd.ch</a:t>
            </a:r>
            <a:r>
              <a:rPr lang="en-GB" sz="2700" dirty="0" smtClean="0"/>
              <a:t> </a:t>
            </a:r>
            <a:br>
              <a:rPr lang="en-GB" sz="2700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16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181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MSPhotoEd.3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 Sonja Hawkins ICTSD www.ictsd.org shawkins@ictsd.ch 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</dc:creator>
  <cp:lastModifiedBy>Sonja Hawkins</cp:lastModifiedBy>
  <cp:revision>30</cp:revision>
  <dcterms:created xsi:type="dcterms:W3CDTF">2014-03-18T16:43:43Z</dcterms:created>
  <dcterms:modified xsi:type="dcterms:W3CDTF">2015-06-08T19:46:02Z</dcterms:modified>
</cp:coreProperties>
</file>