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62" r:id="rId3"/>
    <p:sldId id="279" r:id="rId4"/>
    <p:sldId id="278" r:id="rId5"/>
    <p:sldId id="259" r:id="rId6"/>
    <p:sldId id="258" r:id="rId7"/>
    <p:sldId id="272" r:id="rId8"/>
    <p:sldId id="260" r:id="rId9"/>
    <p:sldId id="268" r:id="rId10"/>
    <p:sldId id="267" r:id="rId11"/>
    <p:sldId id="275" r:id="rId12"/>
    <p:sldId id="270" r:id="rId13"/>
    <p:sldId id="280" r:id="rId14"/>
    <p:sldId id="257" r:id="rId15"/>
    <p:sldId id="274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842" autoAdjust="0"/>
  </p:normalViewPr>
  <p:slideViewPr>
    <p:cSldViewPr>
      <p:cViewPr varScale="1">
        <p:scale>
          <a:sx n="56" d="100"/>
          <a:sy n="56" d="100"/>
        </p:scale>
        <p:origin x="-17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o502\My%20Documents\footprint\UKERC\work%20for%20john\United%20Kingdom_results_consumption_source_CO2_04-Mar-2010.csv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o502\My%20Documents\footprint\UKERC\work%20for%20john\United%20Kingdom_results_consumption_source_CO2_04-Mar-2010.csv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o502\My%20Documents\footprint\UKERC\work%20for%20john\United%20States%20of%20America_results_consumption_source_CO2_04-Mar-201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o502\Desktop\China_results_consumption_source_CO2_04-Mar-2010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59"/>
          <c:order val="0"/>
          <c:tx>
            <c:strRef>
              <c:f>'Steel to the UK'!$J$61</c:f>
              <c:strCache>
                <c:ptCount val="1"/>
                <c:pt idx="0">
                  <c:v>Lithuania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2838144"/>
        <c:axId val="112839680"/>
      </c:barChart>
      <c:catAx>
        <c:axId val="112838144"/>
        <c:scaling>
          <c:orientation val="minMax"/>
        </c:scaling>
        <c:delete val="1"/>
        <c:axPos val="l"/>
        <c:majorTickMark val="out"/>
        <c:minorTickMark val="none"/>
        <c:tickLblPos val="none"/>
        <c:crossAx val="112839680"/>
        <c:crosses val="autoZero"/>
        <c:auto val="1"/>
        <c:lblAlgn val="ctr"/>
        <c:lblOffset val="100"/>
        <c:noMultiLvlLbl val="0"/>
      </c:catAx>
      <c:valAx>
        <c:axId val="112839680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50000"/>
                </a:schemeClr>
              </a:solidFill>
              <a:prstDash val="sysDot"/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112838144"/>
        <c:crosses val="autoZero"/>
        <c:crossBetween val="between"/>
      </c:valAx>
      <c:spPr>
        <a:ln>
          <a:solidFill>
            <a:schemeClr val="bg1">
              <a:lumMod val="50000"/>
            </a:schemeClr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'Steel to the UK'!$J$2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</c:f>
              <c:numCache>
                <c:formatCode>General</c:formatCode>
                <c:ptCount val="1"/>
                <c:pt idx="0">
                  <c:v>64.639483905000006</c:v>
                </c:pt>
              </c:numCache>
            </c:numRef>
          </c:val>
        </c:ser>
        <c:ser>
          <c:idx val="1"/>
          <c:order val="1"/>
          <c:tx>
            <c:strRef>
              <c:f>'Steel to the UK'!$J$3</c:f>
              <c:strCache>
                <c:ptCount val="1"/>
                <c:pt idx="0">
                  <c:v>New Zealand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</c:f>
              <c:numCache>
                <c:formatCode>General</c:formatCode>
                <c:ptCount val="1"/>
                <c:pt idx="0">
                  <c:v>29.633965453800261</c:v>
                </c:pt>
              </c:numCache>
            </c:numRef>
          </c:val>
        </c:ser>
        <c:ser>
          <c:idx val="2"/>
          <c:order val="2"/>
          <c:tx>
            <c:strRef>
              <c:f>'Steel to the UK'!$J$4</c:f>
              <c:strCache>
                <c:ptCount val="1"/>
                <c:pt idx="0">
                  <c:v>Rest of Oceania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</c:f>
              <c:numCache>
                <c:formatCode>General</c:formatCode>
                <c:ptCount val="1"/>
                <c:pt idx="0">
                  <c:v>5.3591397731699955</c:v>
                </c:pt>
              </c:numCache>
            </c:numRef>
          </c:val>
        </c:ser>
        <c:ser>
          <c:idx val="3"/>
          <c:order val="3"/>
          <c:tx>
            <c:strRef>
              <c:f>'Steel to the UK'!$J$5</c:f>
              <c:strCache>
                <c:ptCount val="1"/>
                <c:pt idx="0">
                  <c:v>China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</c:f>
              <c:numCache>
                <c:formatCode>General</c:formatCode>
                <c:ptCount val="1"/>
                <c:pt idx="0">
                  <c:v>9306.376820319987</c:v>
                </c:pt>
              </c:numCache>
            </c:numRef>
          </c:val>
        </c:ser>
        <c:ser>
          <c:idx val="4"/>
          <c:order val="4"/>
          <c:tx>
            <c:strRef>
              <c:f>'Steel to the UK'!$J$6</c:f>
              <c:strCache>
                <c:ptCount val="1"/>
                <c:pt idx="0">
                  <c:v>Hong Kong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</c:f>
              <c:numCache>
                <c:formatCode>General</c:formatCode>
                <c:ptCount val="1"/>
                <c:pt idx="0">
                  <c:v>1.0664203956069978</c:v>
                </c:pt>
              </c:numCache>
            </c:numRef>
          </c:val>
        </c:ser>
        <c:ser>
          <c:idx val="5"/>
          <c:order val="5"/>
          <c:tx>
            <c:strRef>
              <c:f>'Steel to the UK'!$J$7</c:f>
              <c:strCache>
                <c:ptCount val="1"/>
                <c:pt idx="0">
                  <c:v>Japan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</c:f>
              <c:numCache>
                <c:formatCode>General</c:formatCode>
                <c:ptCount val="1"/>
                <c:pt idx="0">
                  <c:v>2284.8016428000155</c:v>
                </c:pt>
              </c:numCache>
            </c:numRef>
          </c:val>
        </c:ser>
        <c:ser>
          <c:idx val="6"/>
          <c:order val="6"/>
          <c:tx>
            <c:strRef>
              <c:f>'Steel to the UK'!$J$8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</c:f>
              <c:numCache>
                <c:formatCode>General</c:formatCode>
                <c:ptCount val="1"/>
                <c:pt idx="0">
                  <c:v>217.885952159</c:v>
                </c:pt>
              </c:numCache>
            </c:numRef>
          </c:val>
        </c:ser>
        <c:ser>
          <c:idx val="7"/>
          <c:order val="7"/>
          <c:tx>
            <c:strRef>
              <c:f>'Steel to the UK'!$J$9</c:f>
              <c:strCache>
                <c:ptCount val="1"/>
                <c:pt idx="0">
                  <c:v>Taiwan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</c:f>
              <c:numCache>
                <c:formatCode>General</c:formatCode>
                <c:ptCount val="1"/>
                <c:pt idx="0">
                  <c:v>234.20305508999911</c:v>
                </c:pt>
              </c:numCache>
            </c:numRef>
          </c:val>
        </c:ser>
        <c:ser>
          <c:idx val="8"/>
          <c:order val="8"/>
          <c:tx>
            <c:strRef>
              <c:f>'Steel to the UK'!$J$10</c:f>
              <c:strCache>
                <c:ptCount val="1"/>
                <c:pt idx="0">
                  <c:v>Rest of East Asia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</c:f>
              <c:numCache>
                <c:formatCode>General</c:formatCode>
                <c:ptCount val="1"/>
                <c:pt idx="0">
                  <c:v>72.03442513600001</c:v>
                </c:pt>
              </c:numCache>
            </c:numRef>
          </c:val>
        </c:ser>
        <c:ser>
          <c:idx val="9"/>
          <c:order val="9"/>
          <c:tx>
            <c:strRef>
              <c:f>'Steel to the UK'!$J$11</c:f>
              <c:strCache>
                <c:ptCount val="1"/>
                <c:pt idx="0">
                  <c:v>Cambodia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</c:f>
              <c:numCache>
                <c:formatCode>General</c:formatCode>
                <c:ptCount val="1"/>
                <c:pt idx="0">
                  <c:v>1.7115052111699873</c:v>
                </c:pt>
              </c:numCache>
            </c:numRef>
          </c:val>
        </c:ser>
        <c:ser>
          <c:idx val="10"/>
          <c:order val="10"/>
          <c:tx>
            <c:strRef>
              <c:f>'Steel to the UK'!$J$12</c:f>
              <c:strCache>
                <c:ptCount val="1"/>
                <c:pt idx="0">
                  <c:v>Indonesia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UK'!$K$12</c:f>
              <c:numCache>
                <c:formatCode>General</c:formatCode>
                <c:ptCount val="1"/>
                <c:pt idx="0">
                  <c:v>72.402552038300001</c:v>
                </c:pt>
              </c:numCache>
            </c:numRef>
          </c:val>
        </c:ser>
        <c:ser>
          <c:idx val="11"/>
          <c:order val="11"/>
          <c:tx>
            <c:strRef>
              <c:f>'Steel to the UK'!$J$13</c:f>
              <c:strCache>
                <c:ptCount val="1"/>
                <c:pt idx="0">
                  <c:v>Lao People's Democratic Republic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UK'!$K$13</c:f>
              <c:numCache>
                <c:formatCode>General</c:formatCode>
                <c:ptCount val="1"/>
                <c:pt idx="0">
                  <c:v>0.35697195097200241</c:v>
                </c:pt>
              </c:numCache>
            </c:numRef>
          </c:val>
        </c:ser>
        <c:ser>
          <c:idx val="12"/>
          <c:order val="12"/>
          <c:tx>
            <c:strRef>
              <c:f>'Steel to the UK'!$J$14</c:f>
              <c:strCache>
                <c:ptCount val="1"/>
                <c:pt idx="0">
                  <c:v>Myanmar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UK'!$K$14</c:f>
              <c:numCache>
                <c:formatCode>General</c:formatCode>
                <c:ptCount val="1"/>
                <c:pt idx="0">
                  <c:v>3.0175849492300002</c:v>
                </c:pt>
              </c:numCache>
            </c:numRef>
          </c:val>
        </c:ser>
        <c:ser>
          <c:idx val="13"/>
          <c:order val="13"/>
          <c:tx>
            <c:strRef>
              <c:f>'Steel to the UK'!$J$15</c:f>
              <c:strCache>
                <c:ptCount val="1"/>
                <c:pt idx="0">
                  <c:v>Malaysia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UK'!$K$15</c:f>
              <c:numCache>
                <c:formatCode>General</c:formatCode>
                <c:ptCount val="1"/>
                <c:pt idx="0">
                  <c:v>52.09980574610028</c:v>
                </c:pt>
              </c:numCache>
            </c:numRef>
          </c:val>
        </c:ser>
        <c:ser>
          <c:idx val="14"/>
          <c:order val="14"/>
          <c:tx>
            <c:strRef>
              <c:f>'Steel to the UK'!$J$16</c:f>
              <c:strCache>
                <c:ptCount val="1"/>
                <c:pt idx="0">
                  <c:v>Philippines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UK'!$K$16</c:f>
              <c:numCache>
                <c:formatCode>General</c:formatCode>
                <c:ptCount val="1"/>
                <c:pt idx="0">
                  <c:v>18.429136695379778</c:v>
                </c:pt>
              </c:numCache>
            </c:numRef>
          </c:val>
        </c:ser>
        <c:ser>
          <c:idx val="15"/>
          <c:order val="15"/>
          <c:tx>
            <c:strRef>
              <c:f>'Steel to the UK'!$J$17</c:f>
              <c:strCache>
                <c:ptCount val="1"/>
                <c:pt idx="0">
                  <c:v>Singapore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UK'!$K$17</c:f>
              <c:numCache>
                <c:formatCode>General</c:formatCode>
                <c:ptCount val="1"/>
                <c:pt idx="0">
                  <c:v>0.59819491866900065</c:v>
                </c:pt>
              </c:numCache>
            </c:numRef>
          </c:val>
        </c:ser>
        <c:ser>
          <c:idx val="16"/>
          <c:order val="16"/>
          <c:tx>
            <c:strRef>
              <c:f>'Steel to the UK'!$J$18</c:f>
              <c:strCache>
                <c:ptCount val="1"/>
                <c:pt idx="0">
                  <c:v>Thailand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UK'!$K$18</c:f>
              <c:numCache>
                <c:formatCode>General</c:formatCode>
                <c:ptCount val="1"/>
                <c:pt idx="0">
                  <c:v>49.722144504400013</c:v>
                </c:pt>
              </c:numCache>
            </c:numRef>
          </c:val>
        </c:ser>
        <c:ser>
          <c:idx val="17"/>
          <c:order val="17"/>
          <c:tx>
            <c:strRef>
              <c:f>'Steel to the UK'!$J$19</c:f>
              <c:strCache>
                <c:ptCount val="1"/>
                <c:pt idx="0">
                  <c:v>Vietnam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UK'!$K$19</c:f>
              <c:numCache>
                <c:formatCode>General</c:formatCode>
                <c:ptCount val="1"/>
                <c:pt idx="0">
                  <c:v>33.181515384000221</c:v>
                </c:pt>
              </c:numCache>
            </c:numRef>
          </c:val>
        </c:ser>
        <c:ser>
          <c:idx val="18"/>
          <c:order val="18"/>
          <c:tx>
            <c:strRef>
              <c:f>'Steel to the UK'!$J$20</c:f>
              <c:strCache>
                <c:ptCount val="1"/>
                <c:pt idx="0">
                  <c:v>Rest of Southeast Asia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UK'!$K$20</c:f>
              <c:numCache>
                <c:formatCode>General</c:formatCode>
                <c:ptCount val="1"/>
                <c:pt idx="0">
                  <c:v>0.78093482794299951</c:v>
                </c:pt>
              </c:numCache>
            </c:numRef>
          </c:val>
        </c:ser>
        <c:ser>
          <c:idx val="19"/>
          <c:order val="19"/>
          <c:tx>
            <c:strRef>
              <c:f>'Steel to the UK'!$J$21</c:f>
              <c:strCache>
                <c:ptCount val="1"/>
                <c:pt idx="0">
                  <c:v>Bangladesh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UK'!$K$21</c:f>
              <c:numCache>
                <c:formatCode>General</c:formatCode>
                <c:ptCount val="1"/>
                <c:pt idx="0">
                  <c:v>1.0145862184829924</c:v>
                </c:pt>
              </c:numCache>
            </c:numRef>
          </c:val>
        </c:ser>
        <c:ser>
          <c:idx val="20"/>
          <c:order val="20"/>
          <c:tx>
            <c:strRef>
              <c:f>'Steel to the UK'!$J$22</c:f>
              <c:strCache>
                <c:ptCount val="1"/>
                <c:pt idx="0">
                  <c:v>India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UK'!$K$22</c:f>
              <c:numCache>
                <c:formatCode>General</c:formatCode>
                <c:ptCount val="1"/>
                <c:pt idx="0">
                  <c:v>643.14815268099949</c:v>
                </c:pt>
              </c:numCache>
            </c:numRef>
          </c:val>
        </c:ser>
        <c:ser>
          <c:idx val="21"/>
          <c:order val="21"/>
          <c:tx>
            <c:strRef>
              <c:f>'Steel to the UK'!$J$23</c:f>
              <c:strCache>
                <c:ptCount val="1"/>
                <c:pt idx="0">
                  <c:v>Pakistan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UK'!$K$23</c:f>
              <c:numCache>
                <c:formatCode>General</c:formatCode>
                <c:ptCount val="1"/>
                <c:pt idx="0">
                  <c:v>27.470677373699989</c:v>
                </c:pt>
              </c:numCache>
            </c:numRef>
          </c:val>
        </c:ser>
        <c:ser>
          <c:idx val="22"/>
          <c:order val="22"/>
          <c:tx>
            <c:strRef>
              <c:f>'Steel to the UK'!$J$24</c:f>
              <c:strCache>
                <c:ptCount val="1"/>
                <c:pt idx="0">
                  <c:v>Sri Lanka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UK'!$K$24</c:f>
              <c:numCache>
                <c:formatCode>General</c:formatCode>
                <c:ptCount val="1"/>
                <c:pt idx="0">
                  <c:v>1.5299680782229914</c:v>
                </c:pt>
              </c:numCache>
            </c:numRef>
          </c:val>
        </c:ser>
        <c:ser>
          <c:idx val="23"/>
          <c:order val="23"/>
          <c:tx>
            <c:strRef>
              <c:f>'Steel to the UK'!$J$25</c:f>
              <c:strCache>
                <c:ptCount val="1"/>
                <c:pt idx="0">
                  <c:v>Rest of South Asia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UK'!$K$25</c:f>
              <c:numCache>
                <c:formatCode>General</c:formatCode>
                <c:ptCount val="1"/>
                <c:pt idx="0">
                  <c:v>1.7889251938399933</c:v>
                </c:pt>
              </c:numCache>
            </c:numRef>
          </c:val>
        </c:ser>
        <c:ser>
          <c:idx val="24"/>
          <c:order val="24"/>
          <c:tx>
            <c:strRef>
              <c:f>'Steel to the UK'!$J$26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UK'!$K$26</c:f>
              <c:numCache>
                <c:formatCode>General</c:formatCode>
                <c:ptCount val="1"/>
                <c:pt idx="0">
                  <c:v>115.6865675180993</c:v>
                </c:pt>
              </c:numCache>
            </c:numRef>
          </c:val>
        </c:ser>
        <c:ser>
          <c:idx val="25"/>
          <c:order val="25"/>
          <c:tx>
            <c:strRef>
              <c:f>'Steel to the UK'!$J$27</c:f>
              <c:strCache>
                <c:ptCount val="1"/>
                <c:pt idx="0">
                  <c:v>United States of America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UK'!$K$27</c:f>
              <c:numCache>
                <c:formatCode>General</c:formatCode>
                <c:ptCount val="1"/>
                <c:pt idx="0">
                  <c:v>1352.9188172810011</c:v>
                </c:pt>
              </c:numCache>
            </c:numRef>
          </c:val>
        </c:ser>
        <c:ser>
          <c:idx val="26"/>
          <c:order val="26"/>
          <c:tx>
            <c:strRef>
              <c:f>'Steel to the UK'!$J$28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UK'!$K$28</c:f>
              <c:numCache>
                <c:formatCode>General</c:formatCode>
                <c:ptCount val="1"/>
                <c:pt idx="0">
                  <c:v>70.400317956999658</c:v>
                </c:pt>
              </c:numCache>
            </c:numRef>
          </c:val>
        </c:ser>
        <c:ser>
          <c:idx val="27"/>
          <c:order val="27"/>
          <c:tx>
            <c:strRef>
              <c:f>'Steel to the UK'!$J$29</c:f>
              <c:strCache>
                <c:ptCount val="1"/>
                <c:pt idx="0">
                  <c:v>Rest of North America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UK'!$K$29</c:f>
              <c:numCache>
                <c:formatCode>General</c:formatCode>
                <c:ptCount val="1"/>
                <c:pt idx="0">
                  <c:v>0.42565458207000195</c:v>
                </c:pt>
              </c:numCache>
            </c:numRef>
          </c:val>
        </c:ser>
        <c:ser>
          <c:idx val="28"/>
          <c:order val="28"/>
          <c:tx>
            <c:strRef>
              <c:f>'Steel to the UK'!$J$30</c:f>
              <c:strCache>
                <c:ptCount val="1"/>
                <c:pt idx="0">
                  <c:v>Argentina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UK'!$K$30</c:f>
              <c:numCache>
                <c:formatCode>General</c:formatCode>
                <c:ptCount val="1"/>
                <c:pt idx="0">
                  <c:v>92.746679983999996</c:v>
                </c:pt>
              </c:numCache>
            </c:numRef>
          </c:val>
        </c:ser>
        <c:ser>
          <c:idx val="29"/>
          <c:order val="29"/>
          <c:tx>
            <c:strRef>
              <c:f>'Steel to the UK'!$J$31</c:f>
              <c:strCache>
                <c:ptCount val="1"/>
                <c:pt idx="0">
                  <c:v>Bolivia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UK'!$K$31</c:f>
              <c:numCache>
                <c:formatCode>General</c:formatCode>
                <c:ptCount val="1"/>
                <c:pt idx="0">
                  <c:v>0.78666195502499991</c:v>
                </c:pt>
              </c:numCache>
            </c:numRef>
          </c:val>
        </c:ser>
        <c:ser>
          <c:idx val="30"/>
          <c:order val="30"/>
          <c:tx>
            <c:strRef>
              <c:f>'Steel to the UK'!$J$32</c:f>
              <c:strCache>
                <c:ptCount val="1"/>
                <c:pt idx="0">
                  <c:v>Brazil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UK'!$K$32</c:f>
              <c:numCache>
                <c:formatCode>General</c:formatCode>
                <c:ptCount val="1"/>
                <c:pt idx="0">
                  <c:v>298.69047456999994</c:v>
                </c:pt>
              </c:numCache>
            </c:numRef>
          </c:val>
        </c:ser>
        <c:ser>
          <c:idx val="31"/>
          <c:order val="31"/>
          <c:tx>
            <c:strRef>
              <c:f>'Steel to the UK'!$J$33</c:f>
              <c:strCache>
                <c:ptCount val="1"/>
                <c:pt idx="0">
                  <c:v>Chile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UK'!$K$33</c:f>
              <c:numCache>
                <c:formatCode>General</c:formatCode>
                <c:ptCount val="1"/>
                <c:pt idx="0">
                  <c:v>28.537815061200199</c:v>
                </c:pt>
              </c:numCache>
            </c:numRef>
          </c:val>
        </c:ser>
        <c:ser>
          <c:idx val="32"/>
          <c:order val="32"/>
          <c:tx>
            <c:strRef>
              <c:f>'Steel to the UK'!$J$34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UK'!$K$34</c:f>
              <c:numCache>
                <c:formatCode>General</c:formatCode>
                <c:ptCount val="1"/>
                <c:pt idx="0">
                  <c:v>19.896400113399999</c:v>
                </c:pt>
              </c:numCache>
            </c:numRef>
          </c:val>
        </c:ser>
        <c:ser>
          <c:idx val="33"/>
          <c:order val="33"/>
          <c:tx>
            <c:strRef>
              <c:f>'Steel to the UK'!$J$35</c:f>
              <c:strCache>
                <c:ptCount val="1"/>
                <c:pt idx="0">
                  <c:v>Ecuador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UK'!$K$35</c:f>
              <c:numCache>
                <c:formatCode>General</c:formatCode>
                <c:ptCount val="1"/>
                <c:pt idx="0">
                  <c:v>0.83065164887299991</c:v>
                </c:pt>
              </c:numCache>
            </c:numRef>
          </c:val>
        </c:ser>
        <c:ser>
          <c:idx val="34"/>
          <c:order val="34"/>
          <c:tx>
            <c:strRef>
              <c:f>'Steel to the UK'!$J$36</c:f>
              <c:strCache>
                <c:ptCount val="1"/>
                <c:pt idx="0">
                  <c:v>Paraguay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UK'!$K$36</c:f>
              <c:numCache>
                <c:formatCode>General</c:formatCode>
                <c:ptCount val="1"/>
                <c:pt idx="0">
                  <c:v>6.4711508519499986E-2</c:v>
                </c:pt>
              </c:numCache>
            </c:numRef>
          </c:val>
        </c:ser>
        <c:ser>
          <c:idx val="35"/>
          <c:order val="35"/>
          <c:tx>
            <c:strRef>
              <c:f>'Steel to the UK'!$J$37</c:f>
              <c:strCache>
                <c:ptCount val="1"/>
                <c:pt idx="0">
                  <c:v>Peru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UK'!$K$37</c:f>
              <c:numCache>
                <c:formatCode>General</c:formatCode>
                <c:ptCount val="1"/>
                <c:pt idx="0">
                  <c:v>17.517188942199997</c:v>
                </c:pt>
              </c:numCache>
            </c:numRef>
          </c:val>
        </c:ser>
        <c:ser>
          <c:idx val="36"/>
          <c:order val="36"/>
          <c:tx>
            <c:strRef>
              <c:f>'Steel to the UK'!$J$38</c:f>
              <c:strCache>
                <c:ptCount val="1"/>
                <c:pt idx="0">
                  <c:v>Uruguay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UK'!$K$38</c:f>
              <c:numCache>
                <c:formatCode>General</c:formatCode>
                <c:ptCount val="1"/>
                <c:pt idx="0">
                  <c:v>0.29081002278200235</c:v>
                </c:pt>
              </c:numCache>
            </c:numRef>
          </c:val>
        </c:ser>
        <c:ser>
          <c:idx val="37"/>
          <c:order val="37"/>
          <c:tx>
            <c:strRef>
              <c:f>'Steel to the UK'!$J$39</c:f>
              <c:strCache>
                <c:ptCount val="1"/>
                <c:pt idx="0">
                  <c:v>Venezuela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UK'!$K$39</c:f>
              <c:numCache>
                <c:formatCode>General</c:formatCode>
                <c:ptCount val="1"/>
                <c:pt idx="0">
                  <c:v>190.81992905800004</c:v>
                </c:pt>
              </c:numCache>
            </c:numRef>
          </c:val>
        </c:ser>
        <c:ser>
          <c:idx val="38"/>
          <c:order val="38"/>
          <c:tx>
            <c:strRef>
              <c:f>'Steel to the UK'!$J$40</c:f>
              <c:strCache>
                <c:ptCount val="1"/>
                <c:pt idx="0">
                  <c:v>Rest of South America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UK'!$K$40</c:f>
              <c:numCache>
                <c:formatCode>General</c:formatCode>
                <c:ptCount val="1"/>
                <c:pt idx="0">
                  <c:v>0.43523729387500032</c:v>
                </c:pt>
              </c:numCache>
            </c:numRef>
          </c:val>
        </c:ser>
        <c:ser>
          <c:idx val="39"/>
          <c:order val="39"/>
          <c:tx>
            <c:strRef>
              <c:f>'Steel to the UK'!$J$41</c:f>
              <c:strCache>
                <c:ptCount val="1"/>
                <c:pt idx="0">
                  <c:v>Costa 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UK'!$K$41</c:f>
              <c:numCache>
                <c:formatCode>General</c:formatCode>
                <c:ptCount val="1"/>
                <c:pt idx="0">
                  <c:v>1.3317205078939998</c:v>
                </c:pt>
              </c:numCache>
            </c:numRef>
          </c:val>
        </c:ser>
        <c:ser>
          <c:idx val="40"/>
          <c:order val="40"/>
          <c:tx>
            <c:strRef>
              <c:f>'Steel to the UK'!$J$42</c:f>
              <c:strCache>
                <c:ptCount val="1"/>
                <c:pt idx="0">
                  <c:v>Guatemala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UK'!$K$42</c:f>
              <c:numCache>
                <c:formatCode>General</c:formatCode>
                <c:ptCount val="1"/>
                <c:pt idx="0">
                  <c:v>0.61791778734400005</c:v>
                </c:pt>
              </c:numCache>
            </c:numRef>
          </c:val>
        </c:ser>
        <c:ser>
          <c:idx val="41"/>
          <c:order val="41"/>
          <c:tx>
            <c:strRef>
              <c:f>'Steel to the UK'!$J$43</c:f>
              <c:strCache>
                <c:ptCount val="1"/>
                <c:pt idx="0">
                  <c:v>Nicaragua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UK'!$K$43</c:f>
              <c:numCache>
                <c:formatCode>General</c:formatCode>
                <c:ptCount val="1"/>
                <c:pt idx="0">
                  <c:v>0.27979424479900011</c:v>
                </c:pt>
              </c:numCache>
            </c:numRef>
          </c:val>
        </c:ser>
        <c:ser>
          <c:idx val="42"/>
          <c:order val="42"/>
          <c:tx>
            <c:strRef>
              <c:f>'Steel to the UK'!$J$44</c:f>
              <c:strCache>
                <c:ptCount val="1"/>
                <c:pt idx="0">
                  <c:v>Panama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UK'!$K$44</c:f>
              <c:numCache>
                <c:formatCode>General</c:formatCode>
                <c:ptCount val="1"/>
                <c:pt idx="0">
                  <c:v>0.57080648639699982</c:v>
                </c:pt>
              </c:numCache>
            </c:numRef>
          </c:val>
        </c:ser>
        <c:ser>
          <c:idx val="43"/>
          <c:order val="43"/>
          <c:tx>
            <c:strRef>
              <c:f>'Steel to the UK'!$J$45</c:f>
              <c:strCache>
                <c:ptCount val="1"/>
                <c:pt idx="0">
                  <c:v>Rest of Central America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UK'!$K$45</c:f>
              <c:numCache>
                <c:formatCode>General</c:formatCode>
                <c:ptCount val="1"/>
                <c:pt idx="0">
                  <c:v>1.27580506937</c:v>
                </c:pt>
              </c:numCache>
            </c:numRef>
          </c:val>
        </c:ser>
        <c:ser>
          <c:idx val="44"/>
          <c:order val="44"/>
          <c:tx>
            <c:strRef>
              <c:f>'Steel to the UK'!$J$46</c:f>
              <c:strCache>
                <c:ptCount val="1"/>
                <c:pt idx="0">
                  <c:v>Caribbean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UK'!$K$46</c:f>
              <c:numCache>
                <c:formatCode>General</c:formatCode>
                <c:ptCount val="1"/>
                <c:pt idx="0">
                  <c:v>71.127315936199224</c:v>
                </c:pt>
              </c:numCache>
            </c:numRef>
          </c:val>
        </c:ser>
        <c:ser>
          <c:idx val="45"/>
          <c:order val="45"/>
          <c:tx>
            <c:strRef>
              <c:f>'Steel to the UK'!$J$47</c:f>
              <c:strCache>
                <c:ptCount val="1"/>
                <c:pt idx="0">
                  <c:v>Austria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UK'!$K$47</c:f>
              <c:numCache>
                <c:formatCode>General</c:formatCode>
                <c:ptCount val="1"/>
                <c:pt idx="0">
                  <c:v>406.78805967899706</c:v>
                </c:pt>
              </c:numCache>
            </c:numRef>
          </c:val>
        </c:ser>
        <c:ser>
          <c:idx val="46"/>
          <c:order val="46"/>
          <c:tx>
            <c:strRef>
              <c:f>'Steel to the UK'!$J$48</c:f>
              <c:strCache>
                <c:ptCount val="1"/>
                <c:pt idx="0">
                  <c:v>Belgium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UK'!$K$48</c:f>
              <c:numCache>
                <c:formatCode>General</c:formatCode>
                <c:ptCount val="1"/>
                <c:pt idx="0">
                  <c:v>837.67685742599986</c:v>
                </c:pt>
              </c:numCache>
            </c:numRef>
          </c:val>
        </c:ser>
        <c:ser>
          <c:idx val="47"/>
          <c:order val="47"/>
          <c:tx>
            <c:strRef>
              <c:f>'Steel to the UK'!$J$49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UK'!$K$49</c:f>
              <c:numCache>
                <c:formatCode>General</c:formatCode>
                <c:ptCount val="1"/>
                <c:pt idx="0">
                  <c:v>2.3649000226900002E-2</c:v>
                </c:pt>
              </c:numCache>
            </c:numRef>
          </c:val>
        </c:ser>
        <c:ser>
          <c:idx val="48"/>
          <c:order val="48"/>
          <c:tx>
            <c:strRef>
              <c:f>'Steel to the UK'!$J$50</c:f>
              <c:strCache>
                <c:ptCount val="1"/>
                <c:pt idx="0">
                  <c:v>Czech Republic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UK'!$K$50</c:f>
              <c:numCache>
                <c:formatCode>General</c:formatCode>
                <c:ptCount val="1"/>
                <c:pt idx="0">
                  <c:v>525.58285723300003</c:v>
                </c:pt>
              </c:numCache>
            </c:numRef>
          </c:val>
        </c:ser>
        <c:ser>
          <c:idx val="49"/>
          <c:order val="49"/>
          <c:tx>
            <c:strRef>
              <c:f>'Steel to the UK'!$J$51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UK'!$K$51</c:f>
              <c:numCache>
                <c:formatCode>General</c:formatCode>
                <c:ptCount val="1"/>
                <c:pt idx="0">
                  <c:v>5.9467650541999992</c:v>
                </c:pt>
              </c:numCache>
            </c:numRef>
          </c:val>
        </c:ser>
        <c:ser>
          <c:idx val="50"/>
          <c:order val="50"/>
          <c:tx>
            <c:strRef>
              <c:f>'Steel to the UK'!$J$52</c:f>
              <c:strCache>
                <c:ptCount val="1"/>
                <c:pt idx="0">
                  <c:v>Estonia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UK'!$K$52</c:f>
              <c:numCache>
                <c:formatCode>General</c:formatCode>
                <c:ptCount val="1"/>
                <c:pt idx="0">
                  <c:v>0.7040550124770063</c:v>
                </c:pt>
              </c:numCache>
            </c:numRef>
          </c:val>
        </c:ser>
        <c:ser>
          <c:idx val="51"/>
          <c:order val="51"/>
          <c:tx>
            <c:strRef>
              <c:f>'Steel to the UK'!$J$53</c:f>
              <c:strCache>
                <c:ptCount val="1"/>
                <c:pt idx="0">
                  <c:v>Finland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UK'!$K$53</c:f>
              <c:numCache>
                <c:formatCode>General</c:formatCode>
                <c:ptCount val="1"/>
                <c:pt idx="0">
                  <c:v>297.1024471220021</c:v>
                </c:pt>
              </c:numCache>
            </c:numRef>
          </c:val>
        </c:ser>
        <c:ser>
          <c:idx val="52"/>
          <c:order val="52"/>
          <c:tx>
            <c:strRef>
              <c:f>'Steel to the UK'!$J$54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UK'!$K$54</c:f>
              <c:numCache>
                <c:formatCode>General</c:formatCode>
                <c:ptCount val="1"/>
                <c:pt idx="0">
                  <c:v>1004.5663198909945</c:v>
                </c:pt>
              </c:numCache>
            </c:numRef>
          </c:val>
        </c:ser>
        <c:ser>
          <c:idx val="53"/>
          <c:order val="53"/>
          <c:tx>
            <c:strRef>
              <c:f>'Steel to the UK'!$J$55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UK'!$K$55</c:f>
              <c:numCache>
                <c:formatCode>General</c:formatCode>
                <c:ptCount val="1"/>
                <c:pt idx="0">
                  <c:v>2523.9403698200003</c:v>
                </c:pt>
              </c:numCache>
            </c:numRef>
          </c:val>
        </c:ser>
        <c:ser>
          <c:idx val="54"/>
          <c:order val="54"/>
          <c:tx>
            <c:strRef>
              <c:f>'Steel to the UK'!$J$56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UK'!$K$56</c:f>
              <c:numCache>
                <c:formatCode>General</c:formatCode>
                <c:ptCount val="1"/>
                <c:pt idx="0">
                  <c:v>0.32229792769900201</c:v>
                </c:pt>
              </c:numCache>
            </c:numRef>
          </c:val>
        </c:ser>
        <c:ser>
          <c:idx val="55"/>
          <c:order val="55"/>
          <c:tx>
            <c:strRef>
              <c:f>'Steel to the UK'!$J$57</c:f>
              <c:strCache>
                <c:ptCount val="1"/>
                <c:pt idx="0">
                  <c:v>Hungary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UK'!$K$57</c:f>
              <c:numCache>
                <c:formatCode>General</c:formatCode>
                <c:ptCount val="1"/>
                <c:pt idx="0">
                  <c:v>99.715284745200648</c:v>
                </c:pt>
              </c:numCache>
            </c:numRef>
          </c:val>
        </c:ser>
        <c:ser>
          <c:idx val="56"/>
          <c:order val="56"/>
          <c:tx>
            <c:strRef>
              <c:f>'Steel to the UK'!$J$58</c:f>
              <c:strCache>
                <c:ptCount val="1"/>
                <c:pt idx="0">
                  <c:v>Ireland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UK'!$K$58</c:f>
              <c:numCache>
                <c:formatCode>General</c:formatCode>
                <c:ptCount val="1"/>
                <c:pt idx="0">
                  <c:v>12.813102821400006</c:v>
                </c:pt>
              </c:numCache>
            </c:numRef>
          </c:val>
        </c:ser>
        <c:ser>
          <c:idx val="57"/>
          <c:order val="57"/>
          <c:tx>
            <c:strRef>
              <c:f>'Steel to the UK'!$J$59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UK'!$K$59</c:f>
              <c:numCache>
                <c:formatCode>General</c:formatCode>
                <c:ptCount val="1"/>
                <c:pt idx="0">
                  <c:v>671.62641519699946</c:v>
                </c:pt>
              </c:numCache>
            </c:numRef>
          </c:val>
        </c:ser>
        <c:ser>
          <c:idx val="58"/>
          <c:order val="58"/>
          <c:tx>
            <c:strRef>
              <c:f>'Steel to the UK'!$J$60</c:f>
              <c:strCache>
                <c:ptCount val="1"/>
                <c:pt idx="0">
                  <c:v>Latvia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UK'!$K$60</c:f>
              <c:numCache>
                <c:formatCode>General</c:formatCode>
                <c:ptCount val="1"/>
                <c:pt idx="0">
                  <c:v>26.881211153300004</c:v>
                </c:pt>
              </c:numCache>
            </c:numRef>
          </c:val>
        </c:ser>
        <c:ser>
          <c:idx val="59"/>
          <c:order val="59"/>
          <c:tx>
            <c:strRef>
              <c:f>'Steel to the UK'!$J$61</c:f>
              <c:strCache>
                <c:ptCount val="1"/>
                <c:pt idx="0">
                  <c:v>Lithuania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60"/>
          <c:order val="60"/>
          <c:tx>
            <c:strRef>
              <c:f>'Steel to the UK'!$J$62</c:f>
              <c:strCache>
                <c:ptCount val="1"/>
                <c:pt idx="0">
                  <c:v>Luxembourg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UK'!$K$62</c:f>
              <c:numCache>
                <c:formatCode>General</c:formatCode>
                <c:ptCount val="1"/>
                <c:pt idx="0">
                  <c:v>50.953085177699712</c:v>
                </c:pt>
              </c:numCache>
            </c:numRef>
          </c:val>
        </c:ser>
        <c:ser>
          <c:idx val="61"/>
          <c:order val="61"/>
          <c:tx>
            <c:strRef>
              <c:f>'Steel to the UK'!$J$63</c:f>
              <c:strCache>
                <c:ptCount val="1"/>
                <c:pt idx="0">
                  <c:v>Malta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UK'!$K$63</c:f>
              <c:numCache>
                <c:formatCode>General</c:formatCode>
                <c:ptCount val="1"/>
                <c:pt idx="0">
                  <c:v>3.3810247597000236E-2</c:v>
                </c:pt>
              </c:numCache>
            </c:numRef>
          </c:val>
        </c:ser>
        <c:ser>
          <c:idx val="62"/>
          <c:order val="62"/>
          <c:tx>
            <c:strRef>
              <c:f>'Steel to the UK'!$J$64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UK'!$K$64</c:f>
              <c:numCache>
                <c:formatCode>General</c:formatCode>
                <c:ptCount val="1"/>
                <c:pt idx="0">
                  <c:v>380.62634767099894</c:v>
                </c:pt>
              </c:numCache>
            </c:numRef>
          </c:val>
        </c:ser>
        <c:ser>
          <c:idx val="63"/>
          <c:order val="63"/>
          <c:tx>
            <c:strRef>
              <c:f>'Steel to the UK'!$J$65</c:f>
              <c:strCache>
                <c:ptCount val="1"/>
                <c:pt idx="0">
                  <c:v>Poland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UK'!$K$65</c:f>
              <c:numCache>
                <c:formatCode>General</c:formatCode>
                <c:ptCount val="1"/>
                <c:pt idx="0">
                  <c:v>532.00519456800055</c:v>
                </c:pt>
              </c:numCache>
            </c:numRef>
          </c:val>
        </c:ser>
        <c:ser>
          <c:idx val="64"/>
          <c:order val="64"/>
          <c:tx>
            <c:strRef>
              <c:f>'Steel to the UK'!$J$66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UK'!$K$66</c:f>
              <c:numCache>
                <c:formatCode>General</c:formatCode>
                <c:ptCount val="1"/>
                <c:pt idx="0">
                  <c:v>5.2543787977799985</c:v>
                </c:pt>
              </c:numCache>
            </c:numRef>
          </c:val>
        </c:ser>
        <c:ser>
          <c:idx val="65"/>
          <c:order val="65"/>
          <c:tx>
            <c:strRef>
              <c:f>'Steel to the UK'!$J$67</c:f>
              <c:strCache>
                <c:ptCount val="1"/>
                <c:pt idx="0">
                  <c:v>Slovakia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UK'!$K$67</c:f>
              <c:numCache>
                <c:formatCode>General</c:formatCode>
                <c:ptCount val="1"/>
                <c:pt idx="0">
                  <c:v>231.73760956199999</c:v>
                </c:pt>
              </c:numCache>
            </c:numRef>
          </c:val>
        </c:ser>
        <c:ser>
          <c:idx val="66"/>
          <c:order val="66"/>
          <c:tx>
            <c:strRef>
              <c:f>'Steel to the UK'!$J$68</c:f>
              <c:strCache>
                <c:ptCount val="1"/>
                <c:pt idx="0">
                  <c:v>Slovenia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UK'!$K$68</c:f>
              <c:numCache>
                <c:formatCode>General</c:formatCode>
                <c:ptCount val="1"/>
                <c:pt idx="0">
                  <c:v>4.2254737517300001</c:v>
                </c:pt>
              </c:numCache>
            </c:numRef>
          </c:val>
        </c:ser>
        <c:ser>
          <c:idx val="67"/>
          <c:order val="67"/>
          <c:tx>
            <c:strRef>
              <c:f>'Steel to the UK'!$J$69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UK'!$K$69</c:f>
              <c:numCache>
                <c:formatCode>General</c:formatCode>
                <c:ptCount val="1"/>
                <c:pt idx="0">
                  <c:v>614.32282225099948</c:v>
                </c:pt>
              </c:numCache>
            </c:numRef>
          </c:val>
        </c:ser>
        <c:ser>
          <c:idx val="68"/>
          <c:order val="68"/>
          <c:tx>
            <c:strRef>
              <c:f>'Steel to the UK'!$J$70</c:f>
              <c:strCache>
                <c:ptCount val="1"/>
                <c:pt idx="0">
                  <c:v>Sweden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UK'!$K$70</c:f>
              <c:numCache>
                <c:formatCode>General</c:formatCode>
                <c:ptCount val="1"/>
                <c:pt idx="0">
                  <c:v>451.55423965299963</c:v>
                </c:pt>
              </c:numCache>
            </c:numRef>
          </c:val>
        </c:ser>
        <c:ser>
          <c:idx val="69"/>
          <c:order val="69"/>
          <c:tx>
            <c:strRef>
              <c:f>'Steel to the UK'!$J$71</c:f>
              <c:strCache>
                <c:ptCount val="1"/>
                <c:pt idx="0">
                  <c:v>United Kingdom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UK'!$K$71</c:f>
              <c:numCache>
                <c:formatCode>General</c:formatCode>
                <c:ptCount val="1"/>
                <c:pt idx="0">
                  <c:v>9450.134740810121</c:v>
                </c:pt>
              </c:numCache>
            </c:numRef>
          </c:val>
        </c:ser>
        <c:ser>
          <c:idx val="70"/>
          <c:order val="70"/>
          <c:tx>
            <c:strRef>
              <c:f>'Steel to the UK'!$J$72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UK'!$K$72</c:f>
              <c:numCache>
                <c:formatCode>General</c:formatCode>
                <c:ptCount val="1"/>
                <c:pt idx="0">
                  <c:v>12.603491487099999</c:v>
                </c:pt>
              </c:numCache>
            </c:numRef>
          </c:val>
        </c:ser>
        <c:ser>
          <c:idx val="71"/>
          <c:order val="71"/>
          <c:tx>
            <c:strRef>
              <c:f>'Steel to the UK'!$J$73</c:f>
              <c:strCache>
                <c:ptCount val="1"/>
                <c:pt idx="0">
                  <c:v>Norway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UK'!$K$73</c:f>
              <c:numCache>
                <c:formatCode>General</c:formatCode>
                <c:ptCount val="1"/>
                <c:pt idx="0">
                  <c:v>352.46313646999658</c:v>
                </c:pt>
              </c:numCache>
            </c:numRef>
          </c:val>
        </c:ser>
        <c:ser>
          <c:idx val="72"/>
          <c:order val="72"/>
          <c:tx>
            <c:strRef>
              <c:f>'Steel to the UK'!$J$74</c:f>
              <c:strCache>
                <c:ptCount val="1"/>
                <c:pt idx="0">
                  <c:v>Rest of EFTA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UK'!$K$74</c:f>
              <c:numCache>
                <c:formatCode>General</c:formatCode>
                <c:ptCount val="1"/>
                <c:pt idx="0">
                  <c:v>35.954966605099727</c:v>
                </c:pt>
              </c:numCache>
            </c:numRef>
          </c:val>
        </c:ser>
        <c:ser>
          <c:idx val="73"/>
          <c:order val="73"/>
          <c:tx>
            <c:strRef>
              <c:f>'Steel to the UK'!$J$75</c:f>
              <c:strCache>
                <c:ptCount val="1"/>
                <c:pt idx="0">
                  <c:v>Albania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UK'!$K$75</c:f>
              <c:numCache>
                <c:formatCode>General</c:formatCode>
                <c:ptCount val="1"/>
                <c:pt idx="0">
                  <c:v>1.8984126989999996</c:v>
                </c:pt>
              </c:numCache>
            </c:numRef>
          </c:val>
        </c:ser>
        <c:ser>
          <c:idx val="74"/>
          <c:order val="74"/>
          <c:tx>
            <c:strRef>
              <c:f>'Steel to the UK'!$J$76</c:f>
              <c:strCache>
                <c:ptCount val="1"/>
                <c:pt idx="0">
                  <c:v>Bulgaria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UK'!$K$76</c:f>
              <c:numCache>
                <c:formatCode>General</c:formatCode>
                <c:ptCount val="1"/>
                <c:pt idx="0">
                  <c:v>33.722097936400338</c:v>
                </c:pt>
              </c:numCache>
            </c:numRef>
          </c:val>
        </c:ser>
        <c:ser>
          <c:idx val="75"/>
          <c:order val="75"/>
          <c:tx>
            <c:strRef>
              <c:f>'Steel to the UK'!$J$77</c:f>
              <c:strCache>
                <c:ptCount val="1"/>
                <c:pt idx="0">
                  <c:v>Belarus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UK'!$K$77</c:f>
              <c:numCache>
                <c:formatCode>General</c:formatCode>
                <c:ptCount val="1"/>
                <c:pt idx="0">
                  <c:v>14.725137217500071</c:v>
                </c:pt>
              </c:numCache>
            </c:numRef>
          </c:val>
        </c:ser>
        <c:ser>
          <c:idx val="76"/>
          <c:order val="76"/>
          <c:tx>
            <c:strRef>
              <c:f>'Steel to the UK'!$J$78</c:f>
              <c:strCache>
                <c:ptCount val="1"/>
                <c:pt idx="0">
                  <c:v>Croatia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UK'!$K$78</c:f>
              <c:numCache>
                <c:formatCode>General</c:formatCode>
                <c:ptCount val="1"/>
                <c:pt idx="0">
                  <c:v>1.2117651168549919</c:v>
                </c:pt>
              </c:numCache>
            </c:numRef>
          </c:val>
        </c:ser>
        <c:ser>
          <c:idx val="77"/>
          <c:order val="77"/>
          <c:tx>
            <c:strRef>
              <c:f>'Steel to the UK'!$J$79</c:f>
              <c:strCache>
                <c:ptCount val="1"/>
                <c:pt idx="0">
                  <c:v>Romania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UK'!$K$79</c:f>
              <c:numCache>
                <c:formatCode>General</c:formatCode>
                <c:ptCount val="1"/>
                <c:pt idx="0">
                  <c:v>217.47782980700109</c:v>
                </c:pt>
              </c:numCache>
            </c:numRef>
          </c:val>
        </c:ser>
        <c:ser>
          <c:idx val="78"/>
          <c:order val="78"/>
          <c:tx>
            <c:strRef>
              <c:f>'Steel to the UK'!$J$80</c:f>
              <c:strCache>
                <c:ptCount val="1"/>
                <c:pt idx="0">
                  <c:v>Russian Federation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UK'!$K$80</c:f>
              <c:numCache>
                <c:formatCode>General</c:formatCode>
                <c:ptCount val="1"/>
                <c:pt idx="0">
                  <c:v>1144.8548357099999</c:v>
                </c:pt>
              </c:numCache>
            </c:numRef>
          </c:val>
        </c:ser>
        <c:ser>
          <c:idx val="79"/>
          <c:order val="79"/>
          <c:tx>
            <c:strRef>
              <c:f>'Steel to the UK'!$J$81</c:f>
              <c:strCache>
                <c:ptCount val="1"/>
                <c:pt idx="0">
                  <c:v>Ukraine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UK'!$K$81</c:f>
              <c:numCache>
                <c:formatCode>General</c:formatCode>
                <c:ptCount val="1"/>
                <c:pt idx="0">
                  <c:v>567.31246402999739</c:v>
                </c:pt>
              </c:numCache>
            </c:numRef>
          </c:val>
        </c:ser>
        <c:ser>
          <c:idx val="80"/>
          <c:order val="80"/>
          <c:tx>
            <c:strRef>
              <c:f>'Steel to the UK'!$J$82</c:f>
              <c:strCache>
                <c:ptCount val="1"/>
                <c:pt idx="0">
                  <c:v>Rest of Eastern Europe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UK'!$K$82</c:f>
              <c:numCache>
                <c:formatCode>General</c:formatCode>
                <c:ptCount val="1"/>
                <c:pt idx="0">
                  <c:v>0.31673717771500032</c:v>
                </c:pt>
              </c:numCache>
            </c:numRef>
          </c:val>
        </c:ser>
        <c:ser>
          <c:idx val="81"/>
          <c:order val="81"/>
          <c:tx>
            <c:strRef>
              <c:f>'Steel to the UK'!$J$83</c:f>
              <c:strCache>
                <c:ptCount val="1"/>
                <c:pt idx="0">
                  <c:v>Rest of Europe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UK'!$K$83</c:f>
              <c:numCache>
                <c:formatCode>General</c:formatCode>
                <c:ptCount val="1"/>
                <c:pt idx="0">
                  <c:v>56.730325536600013</c:v>
                </c:pt>
              </c:numCache>
            </c:numRef>
          </c:val>
        </c:ser>
        <c:ser>
          <c:idx val="82"/>
          <c:order val="82"/>
          <c:tx>
            <c:strRef>
              <c:f>'Steel to the UK'!$J$84</c:f>
              <c:strCache>
                <c:ptCount val="1"/>
                <c:pt idx="0">
                  <c:v>Kazakhstan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UK'!$K$84</c:f>
              <c:numCache>
                <c:formatCode>General</c:formatCode>
                <c:ptCount val="1"/>
                <c:pt idx="0">
                  <c:v>170.80246137500112</c:v>
                </c:pt>
              </c:numCache>
            </c:numRef>
          </c:val>
        </c:ser>
        <c:ser>
          <c:idx val="83"/>
          <c:order val="83"/>
          <c:tx>
            <c:strRef>
              <c:f>'Steel to the UK'!$J$85</c:f>
              <c:strCache>
                <c:ptCount val="1"/>
                <c:pt idx="0">
                  <c:v>Kyrgyzstan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UK'!$K$85</c:f>
              <c:numCache>
                <c:formatCode>General</c:formatCode>
                <c:ptCount val="1"/>
                <c:pt idx="0">
                  <c:v>1.8141438115299999</c:v>
                </c:pt>
              </c:numCache>
            </c:numRef>
          </c:val>
        </c:ser>
        <c:ser>
          <c:idx val="84"/>
          <c:order val="84"/>
          <c:tx>
            <c:strRef>
              <c:f>'Steel to the UK'!$J$86</c:f>
              <c:strCache>
                <c:ptCount val="1"/>
                <c:pt idx="0">
                  <c:v>Rest of Former Soviet Union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UK'!$K$86</c:f>
              <c:numCache>
                <c:formatCode>General</c:formatCode>
                <c:ptCount val="1"/>
                <c:pt idx="0">
                  <c:v>29.489372314999848</c:v>
                </c:pt>
              </c:numCache>
            </c:numRef>
          </c:val>
        </c:ser>
        <c:ser>
          <c:idx val="85"/>
          <c:order val="85"/>
          <c:tx>
            <c:strRef>
              <c:f>'Steel to the UK'!$J$87</c:f>
              <c:strCache>
                <c:ptCount val="1"/>
                <c:pt idx="0">
                  <c:v>Armenia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UK'!$K$87</c:f>
              <c:numCache>
                <c:formatCode>General</c:formatCode>
                <c:ptCount val="1"/>
                <c:pt idx="0">
                  <c:v>2.8593416483100009</c:v>
                </c:pt>
              </c:numCache>
            </c:numRef>
          </c:val>
        </c:ser>
        <c:ser>
          <c:idx val="86"/>
          <c:order val="86"/>
          <c:tx>
            <c:strRef>
              <c:f>'Steel to the UK'!$J$88</c:f>
              <c:strCache>
                <c:ptCount val="1"/>
                <c:pt idx="0">
                  <c:v>Azerbaijan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UK'!$K$88</c:f>
              <c:numCache>
                <c:formatCode>General</c:formatCode>
                <c:ptCount val="1"/>
                <c:pt idx="0">
                  <c:v>0.24304074745100132</c:v>
                </c:pt>
              </c:numCache>
            </c:numRef>
          </c:val>
        </c:ser>
        <c:ser>
          <c:idx val="87"/>
          <c:order val="87"/>
          <c:tx>
            <c:strRef>
              <c:f>'Steel to the UK'!$J$89</c:f>
              <c:strCache>
                <c:ptCount val="1"/>
                <c:pt idx="0">
                  <c:v>Georgia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UK'!$K$89</c:f>
              <c:numCache>
                <c:formatCode>General</c:formatCode>
                <c:ptCount val="1"/>
                <c:pt idx="0">
                  <c:v>0.24476471204700129</c:v>
                </c:pt>
              </c:numCache>
            </c:numRef>
          </c:val>
        </c:ser>
        <c:ser>
          <c:idx val="88"/>
          <c:order val="88"/>
          <c:tx>
            <c:strRef>
              <c:f>'Steel to the UK'!$J$90</c:f>
              <c:strCache>
                <c:ptCount val="1"/>
                <c:pt idx="0">
                  <c:v>Iran  Islamic Republic of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UK'!$K$90</c:f>
              <c:numCache>
                <c:formatCode>General</c:formatCode>
                <c:ptCount val="1"/>
                <c:pt idx="0">
                  <c:v>32.985006417199997</c:v>
                </c:pt>
              </c:numCache>
            </c:numRef>
          </c:val>
        </c:ser>
        <c:ser>
          <c:idx val="89"/>
          <c:order val="89"/>
          <c:tx>
            <c:strRef>
              <c:f>'Steel to the UK'!$J$91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UK'!$K$91</c:f>
              <c:numCache>
                <c:formatCode>General</c:formatCode>
                <c:ptCount val="1"/>
                <c:pt idx="0">
                  <c:v>160.14742627900003</c:v>
                </c:pt>
              </c:numCache>
            </c:numRef>
          </c:val>
        </c:ser>
        <c:ser>
          <c:idx val="90"/>
          <c:order val="90"/>
          <c:tx>
            <c:strRef>
              <c:f>'Steel to the UK'!$J$92</c:f>
              <c:strCache>
                <c:ptCount val="1"/>
                <c:pt idx="0">
                  <c:v>Rest of Western Asia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UK'!$K$92</c:f>
              <c:numCache>
                <c:formatCode>General</c:formatCode>
                <c:ptCount val="1"/>
                <c:pt idx="0">
                  <c:v>155.27294631070117</c:v>
                </c:pt>
              </c:numCache>
            </c:numRef>
          </c:val>
        </c:ser>
        <c:ser>
          <c:idx val="91"/>
          <c:order val="91"/>
          <c:tx>
            <c:strRef>
              <c:f>'Steel to the UK'!$J$93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UK'!$K$93</c:f>
              <c:numCache>
                <c:formatCode>General</c:formatCode>
                <c:ptCount val="1"/>
                <c:pt idx="0">
                  <c:v>51.091874719000025</c:v>
                </c:pt>
              </c:numCache>
            </c:numRef>
          </c:val>
        </c:ser>
        <c:ser>
          <c:idx val="92"/>
          <c:order val="92"/>
          <c:tx>
            <c:strRef>
              <c:f>'Steel to the UK'!$J$94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UK'!$K$94</c:f>
              <c:numCache>
                <c:formatCode>General</c:formatCode>
                <c:ptCount val="1"/>
                <c:pt idx="0">
                  <c:v>7.1611087728699845</c:v>
                </c:pt>
              </c:numCache>
            </c:numRef>
          </c:val>
        </c:ser>
        <c:ser>
          <c:idx val="93"/>
          <c:order val="93"/>
          <c:tx>
            <c:strRef>
              <c:f>'Steel to the UK'!$J$95</c:f>
              <c:strCache>
                <c:ptCount val="1"/>
                <c:pt idx="0">
                  <c:v>Tunisia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UK'!$K$95</c:f>
              <c:numCache>
                <c:formatCode>General</c:formatCode>
                <c:ptCount val="1"/>
                <c:pt idx="0">
                  <c:v>14.595531336900079</c:v>
                </c:pt>
              </c:numCache>
            </c:numRef>
          </c:val>
        </c:ser>
        <c:ser>
          <c:idx val="94"/>
          <c:order val="94"/>
          <c:tx>
            <c:strRef>
              <c:f>'Steel to the UK'!$J$96</c:f>
              <c:strCache>
                <c:ptCount val="1"/>
                <c:pt idx="0">
                  <c:v>Rest of North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UK'!$K$96</c:f>
              <c:numCache>
                <c:formatCode>General</c:formatCode>
                <c:ptCount val="1"/>
                <c:pt idx="0">
                  <c:v>26.856531950099988</c:v>
                </c:pt>
              </c:numCache>
            </c:numRef>
          </c:val>
        </c:ser>
        <c:ser>
          <c:idx val="95"/>
          <c:order val="95"/>
          <c:tx>
            <c:strRef>
              <c:f>'Steel to the UK'!$J$97</c:f>
              <c:strCache>
                <c:ptCount val="1"/>
                <c:pt idx="0">
                  <c:v>Nigeria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UK'!$K$97</c:f>
              <c:numCache>
                <c:formatCode>General</c:formatCode>
                <c:ptCount val="1"/>
                <c:pt idx="0">
                  <c:v>0.74547307461900425</c:v>
                </c:pt>
              </c:numCache>
            </c:numRef>
          </c:val>
        </c:ser>
        <c:ser>
          <c:idx val="96"/>
          <c:order val="96"/>
          <c:tx>
            <c:strRef>
              <c:f>'Steel to the UK'!$J$98</c:f>
              <c:strCache>
                <c:ptCount val="1"/>
                <c:pt idx="0">
                  <c:v>Senegal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UK'!$K$98</c:f>
              <c:numCache>
                <c:formatCode>General</c:formatCode>
                <c:ptCount val="1"/>
                <c:pt idx="0">
                  <c:v>5.5786175113100023E-2</c:v>
                </c:pt>
              </c:numCache>
            </c:numRef>
          </c:val>
        </c:ser>
        <c:ser>
          <c:idx val="97"/>
          <c:order val="97"/>
          <c:tx>
            <c:strRef>
              <c:f>'Steel to the UK'!$J$99</c:f>
              <c:strCache>
                <c:ptCount val="1"/>
                <c:pt idx="0">
                  <c:v>Rest of Western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UK'!$K$99</c:f>
              <c:numCache>
                <c:formatCode>General</c:formatCode>
                <c:ptCount val="1"/>
                <c:pt idx="0">
                  <c:v>1.1738051417900071</c:v>
                </c:pt>
              </c:numCache>
            </c:numRef>
          </c:val>
        </c:ser>
        <c:ser>
          <c:idx val="98"/>
          <c:order val="98"/>
          <c:tx>
            <c:strRef>
              <c:f>'Steel to the UK'!$J$100</c:f>
              <c:strCache>
                <c:ptCount val="1"/>
                <c:pt idx="0">
                  <c:v>Rest of Central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UK'!$K$100</c:f>
              <c:numCache>
                <c:formatCode>General</c:formatCode>
                <c:ptCount val="1"/>
                <c:pt idx="0">
                  <c:v>0.78529926640700065</c:v>
                </c:pt>
              </c:numCache>
            </c:numRef>
          </c:val>
        </c:ser>
        <c:ser>
          <c:idx val="99"/>
          <c:order val="99"/>
          <c:tx>
            <c:strRef>
              <c:f>'Steel to the UK'!$J$101</c:f>
              <c:strCache>
                <c:ptCount val="1"/>
                <c:pt idx="0">
                  <c:v>Rest of South Central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UK'!$K$101</c:f>
              <c:numCache>
                <c:formatCode>General</c:formatCode>
                <c:ptCount val="1"/>
                <c:pt idx="0">
                  <c:v>2.5571647206100012</c:v>
                </c:pt>
              </c:numCache>
            </c:numRef>
          </c:val>
        </c:ser>
        <c:ser>
          <c:idx val="100"/>
          <c:order val="100"/>
          <c:tx>
            <c:strRef>
              <c:f>'Steel to the UK'!$J$102</c:f>
              <c:strCache>
                <c:ptCount val="1"/>
                <c:pt idx="0">
                  <c:v>Ethiopia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UK'!$K$102</c:f>
              <c:numCache>
                <c:formatCode>General</c:formatCode>
                <c:ptCount val="1"/>
                <c:pt idx="0">
                  <c:v>5.6247622793499756E-2</c:v>
                </c:pt>
              </c:numCache>
            </c:numRef>
          </c:val>
        </c:ser>
        <c:ser>
          <c:idx val="101"/>
          <c:order val="101"/>
          <c:tx>
            <c:strRef>
              <c:f>'Steel to the UK'!$J$103</c:f>
              <c:strCache>
                <c:ptCount val="1"/>
                <c:pt idx="0">
                  <c:v>Madagascar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UK'!$K$103</c:f>
              <c:numCache>
                <c:formatCode>General</c:formatCode>
                <c:ptCount val="1"/>
                <c:pt idx="0">
                  <c:v>0.17838416948200106</c:v>
                </c:pt>
              </c:numCache>
            </c:numRef>
          </c:val>
        </c:ser>
        <c:ser>
          <c:idx val="102"/>
          <c:order val="102"/>
          <c:tx>
            <c:strRef>
              <c:f>'Steel to the UK'!$J$104</c:f>
              <c:strCache>
                <c:ptCount val="1"/>
                <c:pt idx="0">
                  <c:v>Malawi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UK'!$K$104</c:f>
              <c:numCache>
                <c:formatCode>General</c:formatCode>
                <c:ptCount val="1"/>
                <c:pt idx="0">
                  <c:v>8.7225000267000044E-2</c:v>
                </c:pt>
              </c:numCache>
            </c:numRef>
          </c:val>
        </c:ser>
        <c:ser>
          <c:idx val="103"/>
          <c:order val="103"/>
          <c:tx>
            <c:strRef>
              <c:f>'Steel to the UK'!$J$105</c:f>
              <c:strCache>
                <c:ptCount val="1"/>
                <c:pt idx="0">
                  <c:v>Mauritius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UK'!$K$105</c:f>
              <c:numCache>
                <c:formatCode>General</c:formatCode>
                <c:ptCount val="1"/>
                <c:pt idx="0">
                  <c:v>0.29817953125500224</c:v>
                </c:pt>
              </c:numCache>
            </c:numRef>
          </c:val>
        </c:ser>
        <c:ser>
          <c:idx val="104"/>
          <c:order val="104"/>
          <c:tx>
            <c:strRef>
              <c:f>'Steel to the UK'!$J$106</c:f>
              <c:strCache>
                <c:ptCount val="1"/>
                <c:pt idx="0">
                  <c:v>Mozambique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UK'!$K$106</c:f>
              <c:numCache>
                <c:formatCode>General</c:formatCode>
                <c:ptCount val="1"/>
                <c:pt idx="0">
                  <c:v>0.29674512480199799</c:v>
                </c:pt>
              </c:numCache>
            </c:numRef>
          </c:val>
        </c:ser>
        <c:ser>
          <c:idx val="105"/>
          <c:order val="105"/>
          <c:tx>
            <c:strRef>
              <c:f>'Steel to the UK'!$J$107</c:f>
              <c:strCache>
                <c:ptCount val="1"/>
                <c:pt idx="0">
                  <c:v>Tanzania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UK'!$K$107</c:f>
              <c:numCache>
                <c:formatCode>General</c:formatCode>
                <c:ptCount val="1"/>
                <c:pt idx="0">
                  <c:v>0.55613879567300062</c:v>
                </c:pt>
              </c:numCache>
            </c:numRef>
          </c:val>
        </c:ser>
        <c:ser>
          <c:idx val="106"/>
          <c:order val="106"/>
          <c:tx>
            <c:strRef>
              <c:f>'Steel to the UK'!$J$108</c:f>
              <c:strCache>
                <c:ptCount val="1"/>
                <c:pt idx="0">
                  <c:v>Uganda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UK'!$K$108</c:f>
              <c:numCache>
                <c:formatCode>General</c:formatCode>
                <c:ptCount val="1"/>
                <c:pt idx="0">
                  <c:v>0.11921839376000001</c:v>
                </c:pt>
              </c:numCache>
            </c:numRef>
          </c:val>
        </c:ser>
        <c:ser>
          <c:idx val="107"/>
          <c:order val="107"/>
          <c:tx>
            <c:strRef>
              <c:f>'Steel to the UK'!$J$109</c:f>
              <c:strCache>
                <c:ptCount val="1"/>
                <c:pt idx="0">
                  <c:v>Zambia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UK'!$K$109</c:f>
              <c:numCache>
                <c:formatCode>General</c:formatCode>
                <c:ptCount val="1"/>
                <c:pt idx="0">
                  <c:v>0.63854917644000631</c:v>
                </c:pt>
              </c:numCache>
            </c:numRef>
          </c:val>
        </c:ser>
        <c:ser>
          <c:idx val="108"/>
          <c:order val="108"/>
          <c:tx>
            <c:strRef>
              <c:f>'Steel to the UK'!$J$110</c:f>
              <c:strCache>
                <c:ptCount val="1"/>
                <c:pt idx="0">
                  <c:v>Zimbabwe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UK'!$K$110</c:f>
              <c:numCache>
                <c:formatCode>General</c:formatCode>
                <c:ptCount val="1"/>
                <c:pt idx="0">
                  <c:v>13.61005399549</c:v>
                </c:pt>
              </c:numCache>
            </c:numRef>
          </c:val>
        </c:ser>
        <c:ser>
          <c:idx val="109"/>
          <c:order val="109"/>
          <c:tx>
            <c:strRef>
              <c:f>'Steel to the UK'!$J$111</c:f>
              <c:strCache>
                <c:ptCount val="1"/>
                <c:pt idx="0">
                  <c:v>Rest of Eastern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UK'!$K$111</c:f>
              <c:numCache>
                <c:formatCode>General</c:formatCode>
                <c:ptCount val="1"/>
                <c:pt idx="0">
                  <c:v>4.1123252784699424</c:v>
                </c:pt>
              </c:numCache>
            </c:numRef>
          </c:val>
        </c:ser>
        <c:ser>
          <c:idx val="110"/>
          <c:order val="110"/>
          <c:tx>
            <c:strRef>
              <c:f>'Steel to the UK'!$J$112</c:f>
              <c:strCache>
                <c:ptCount val="1"/>
                <c:pt idx="0">
                  <c:v>Botswana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UK'!$K$112</c:f>
              <c:numCache>
                <c:formatCode>General</c:formatCode>
                <c:ptCount val="1"/>
                <c:pt idx="0">
                  <c:v>1.1098940878729938E-3</c:v>
                </c:pt>
              </c:numCache>
            </c:numRef>
          </c:val>
        </c:ser>
        <c:ser>
          <c:idx val="111"/>
          <c:order val="111"/>
          <c:tx>
            <c:strRef>
              <c:f>'Steel to the UK'!$J$113</c:f>
              <c:strCache>
                <c:ptCount val="1"/>
                <c:pt idx="0">
                  <c:v>South Africa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UK'!$K$113</c:f>
              <c:numCache>
                <c:formatCode>General</c:formatCode>
                <c:ptCount val="1"/>
                <c:pt idx="0">
                  <c:v>706.15482105599949</c:v>
                </c:pt>
              </c:numCache>
            </c:numRef>
          </c:val>
        </c:ser>
        <c:ser>
          <c:idx val="112"/>
          <c:order val="112"/>
          <c:tx>
            <c:strRef>
              <c:f>'Steel to the UK'!$J$114</c:f>
              <c:strCache>
                <c:ptCount val="1"/>
                <c:pt idx="0">
                  <c:v>Rest of South African Customs Union</c:v>
                </c:pt>
              </c:strCache>
            </c:strRef>
          </c:tx>
          <c:invertIfNegative val="0"/>
          <c:cat>
            <c:strRef>
              <c:f>'Steel to the UK'!$K$1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'Steel to the UK'!$K$114</c:f>
              <c:numCache>
                <c:formatCode>General</c:formatCode>
                <c:ptCount val="1"/>
                <c:pt idx="0">
                  <c:v>0.41229132925599976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787776"/>
        <c:axId val="129789312"/>
      </c:barChart>
      <c:catAx>
        <c:axId val="129787776"/>
        <c:scaling>
          <c:orientation val="minMax"/>
        </c:scaling>
        <c:delete val="1"/>
        <c:axPos val="l"/>
        <c:majorTickMark val="out"/>
        <c:minorTickMark val="none"/>
        <c:tickLblPos val="none"/>
        <c:crossAx val="129789312"/>
        <c:crosses val="autoZero"/>
        <c:auto val="1"/>
        <c:lblAlgn val="ctr"/>
        <c:lblOffset val="100"/>
        <c:noMultiLvlLbl val="0"/>
      </c:catAx>
      <c:valAx>
        <c:axId val="12978931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2978777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'United States of America_result'!$J$2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</c:f>
              <c:numCache>
                <c:formatCode>General</c:formatCode>
                <c:ptCount val="1"/>
                <c:pt idx="0">
                  <c:v>2.2979065685077518</c:v>
                </c:pt>
              </c:numCache>
            </c:numRef>
          </c:val>
        </c:ser>
        <c:ser>
          <c:idx val="1"/>
          <c:order val="1"/>
          <c:tx>
            <c:strRef>
              <c:f>'United States of America_result'!$J$3</c:f>
              <c:strCache>
                <c:ptCount val="1"/>
                <c:pt idx="0">
                  <c:v>New Zealand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</c:f>
              <c:numCache>
                <c:formatCode>General</c:formatCode>
                <c:ptCount val="1"/>
                <c:pt idx="0">
                  <c:v>0.39441203665682312</c:v>
                </c:pt>
              </c:numCache>
            </c:numRef>
          </c:val>
        </c:ser>
        <c:ser>
          <c:idx val="2"/>
          <c:order val="2"/>
          <c:tx>
            <c:strRef>
              <c:f>'United States of America_result'!$J$4</c:f>
              <c:strCache>
                <c:ptCount val="1"/>
                <c:pt idx="0">
                  <c:v>Rest of Oceania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</c:f>
              <c:numCache>
                <c:formatCode>General</c:formatCode>
                <c:ptCount val="1"/>
                <c:pt idx="0">
                  <c:v>0.1200284306917684</c:v>
                </c:pt>
              </c:numCache>
            </c:numRef>
          </c:val>
        </c:ser>
        <c:ser>
          <c:idx val="3"/>
          <c:order val="3"/>
          <c:tx>
            <c:strRef>
              <c:f>'United States of America_result'!$J$5</c:f>
              <c:strCache>
                <c:ptCount val="1"/>
                <c:pt idx="0">
                  <c:v>China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</c:f>
              <c:numCache>
                <c:formatCode>General</c:formatCode>
                <c:ptCount val="1"/>
                <c:pt idx="0">
                  <c:v>48.062744453999997</c:v>
                </c:pt>
              </c:numCache>
            </c:numRef>
          </c:val>
        </c:ser>
        <c:ser>
          <c:idx val="4"/>
          <c:order val="4"/>
          <c:tx>
            <c:strRef>
              <c:f>'United States of America_result'!$J$6</c:f>
              <c:strCache>
                <c:ptCount val="1"/>
                <c:pt idx="0">
                  <c:v>Hong Kong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</c:f>
              <c:numCache>
                <c:formatCode>General</c:formatCode>
                <c:ptCount val="1"/>
                <c:pt idx="0">
                  <c:v>8.9412033004879696E-2</c:v>
                </c:pt>
              </c:numCache>
            </c:numRef>
          </c:val>
        </c:ser>
        <c:ser>
          <c:idx val="5"/>
          <c:order val="5"/>
          <c:tx>
            <c:strRef>
              <c:f>'United States of America_result'!$J$7</c:f>
              <c:strCache>
                <c:ptCount val="1"/>
                <c:pt idx="0">
                  <c:v>Japan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</c:f>
              <c:numCache>
                <c:formatCode>General</c:formatCode>
                <c:ptCount val="1"/>
                <c:pt idx="0">
                  <c:v>7.2738320407219996</c:v>
                </c:pt>
              </c:numCache>
            </c:numRef>
          </c:val>
        </c:ser>
        <c:ser>
          <c:idx val="6"/>
          <c:order val="6"/>
          <c:tx>
            <c:strRef>
              <c:f>'United States of America_result'!$J$8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</c:f>
              <c:numCache>
                <c:formatCode>General</c:formatCode>
                <c:ptCount val="1"/>
                <c:pt idx="0">
                  <c:v>4.0155042084121755</c:v>
                </c:pt>
              </c:numCache>
            </c:numRef>
          </c:val>
        </c:ser>
        <c:ser>
          <c:idx val="7"/>
          <c:order val="7"/>
          <c:tx>
            <c:strRef>
              <c:f>'United States of America_result'!$J$9</c:f>
              <c:strCache>
                <c:ptCount val="1"/>
                <c:pt idx="0">
                  <c:v>Taiwan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</c:f>
              <c:numCache>
                <c:formatCode>General</c:formatCode>
                <c:ptCount val="1"/>
                <c:pt idx="0">
                  <c:v>2.8092023806123847</c:v>
                </c:pt>
              </c:numCache>
            </c:numRef>
          </c:val>
        </c:ser>
        <c:ser>
          <c:idx val="8"/>
          <c:order val="8"/>
          <c:tx>
            <c:strRef>
              <c:f>'United States of America_result'!$J$10</c:f>
              <c:strCache>
                <c:ptCount val="1"/>
                <c:pt idx="0">
                  <c:v>Rest of East Asia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</c:f>
              <c:numCache>
                <c:formatCode>General</c:formatCode>
                <c:ptCount val="1"/>
                <c:pt idx="0">
                  <c:v>0.10096560503100069</c:v>
                </c:pt>
              </c:numCache>
            </c:numRef>
          </c:val>
        </c:ser>
        <c:ser>
          <c:idx val="9"/>
          <c:order val="9"/>
          <c:tx>
            <c:strRef>
              <c:f>'United States of America_result'!$J$11</c:f>
              <c:strCache>
                <c:ptCount val="1"/>
                <c:pt idx="0">
                  <c:v>Cambodia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</c:f>
              <c:numCache>
                <c:formatCode>General</c:formatCode>
                <c:ptCount val="1"/>
                <c:pt idx="0">
                  <c:v>3.4451499982225526E-3</c:v>
                </c:pt>
              </c:numCache>
            </c:numRef>
          </c:val>
        </c:ser>
        <c:ser>
          <c:idx val="10"/>
          <c:order val="10"/>
          <c:tx>
            <c:strRef>
              <c:f>'United States of America_result'!$J$12</c:f>
              <c:strCache>
                <c:ptCount val="1"/>
                <c:pt idx="0">
                  <c:v>Indonesia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America_result'!$K$12</c:f>
              <c:numCache>
                <c:formatCode>General</c:formatCode>
                <c:ptCount val="1"/>
                <c:pt idx="0">
                  <c:v>1.3206837793366073</c:v>
                </c:pt>
              </c:numCache>
            </c:numRef>
          </c:val>
        </c:ser>
        <c:ser>
          <c:idx val="11"/>
          <c:order val="11"/>
          <c:tx>
            <c:strRef>
              <c:f>'United States of America_result'!$J$13</c:f>
              <c:strCache>
                <c:ptCount val="1"/>
                <c:pt idx="0">
                  <c:v>Lao People's Democratic Republic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America_result'!$K$13</c:f>
              <c:numCache>
                <c:formatCode>General</c:formatCode>
                <c:ptCount val="1"/>
                <c:pt idx="0">
                  <c:v>1.4173602908069958E-3</c:v>
                </c:pt>
              </c:numCache>
            </c:numRef>
          </c:val>
        </c:ser>
        <c:ser>
          <c:idx val="12"/>
          <c:order val="12"/>
          <c:tx>
            <c:strRef>
              <c:f>'United States of America_result'!$J$14</c:f>
              <c:strCache>
                <c:ptCount val="1"/>
                <c:pt idx="0">
                  <c:v>Myanmar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America_result'!$K$14</c:f>
              <c:numCache>
                <c:formatCode>General</c:formatCode>
                <c:ptCount val="1"/>
                <c:pt idx="0">
                  <c:v>1.0926495609816136E-2</c:v>
                </c:pt>
              </c:numCache>
            </c:numRef>
          </c:val>
        </c:ser>
        <c:ser>
          <c:idx val="13"/>
          <c:order val="13"/>
          <c:tx>
            <c:strRef>
              <c:f>'United States of America_result'!$J$15</c:f>
              <c:strCache>
                <c:ptCount val="1"/>
                <c:pt idx="0">
                  <c:v>Malaysia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America_result'!$K$15</c:f>
              <c:numCache>
                <c:formatCode>General</c:formatCode>
                <c:ptCount val="1"/>
                <c:pt idx="0">
                  <c:v>0.68940346365310412</c:v>
                </c:pt>
              </c:numCache>
            </c:numRef>
          </c:val>
        </c:ser>
        <c:ser>
          <c:idx val="14"/>
          <c:order val="14"/>
          <c:tx>
            <c:strRef>
              <c:f>'United States of America_result'!$J$16</c:f>
              <c:strCache>
                <c:ptCount val="1"/>
                <c:pt idx="0">
                  <c:v>Philippines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America_result'!$K$16</c:f>
              <c:numCache>
                <c:formatCode>General</c:formatCode>
                <c:ptCount val="1"/>
                <c:pt idx="0">
                  <c:v>0.18172369827892271</c:v>
                </c:pt>
              </c:numCache>
            </c:numRef>
          </c:val>
        </c:ser>
        <c:ser>
          <c:idx val="15"/>
          <c:order val="15"/>
          <c:tx>
            <c:strRef>
              <c:f>'United States of America_result'!$J$17</c:f>
              <c:strCache>
                <c:ptCount val="1"/>
                <c:pt idx="0">
                  <c:v>Singapore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America_result'!$K$17</c:f>
              <c:numCache>
                <c:formatCode>General</c:formatCode>
                <c:ptCount val="1"/>
                <c:pt idx="0">
                  <c:v>0.12008008673552001</c:v>
                </c:pt>
              </c:numCache>
            </c:numRef>
          </c:val>
        </c:ser>
        <c:ser>
          <c:idx val="16"/>
          <c:order val="16"/>
          <c:tx>
            <c:strRef>
              <c:f>'United States of America_result'!$J$18</c:f>
              <c:strCache>
                <c:ptCount val="1"/>
                <c:pt idx="0">
                  <c:v>Thailand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America_result'!$K$18</c:f>
              <c:numCache>
                <c:formatCode>General</c:formatCode>
                <c:ptCount val="1"/>
                <c:pt idx="0">
                  <c:v>1.0145026521309917</c:v>
                </c:pt>
              </c:numCache>
            </c:numRef>
          </c:val>
        </c:ser>
        <c:ser>
          <c:idx val="17"/>
          <c:order val="17"/>
          <c:tx>
            <c:strRef>
              <c:f>'United States of America_result'!$J$19</c:f>
              <c:strCache>
                <c:ptCount val="1"/>
                <c:pt idx="0">
                  <c:v>Vietnam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America_result'!$K$19</c:f>
              <c:numCache>
                <c:formatCode>General</c:formatCode>
                <c:ptCount val="1"/>
                <c:pt idx="0">
                  <c:v>0.23913092412504872</c:v>
                </c:pt>
              </c:numCache>
            </c:numRef>
          </c:val>
        </c:ser>
        <c:ser>
          <c:idx val="18"/>
          <c:order val="18"/>
          <c:tx>
            <c:strRef>
              <c:f>'United States of America_result'!$J$20</c:f>
              <c:strCache>
                <c:ptCount val="1"/>
                <c:pt idx="0">
                  <c:v>Rest of Southeast Asia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America_result'!$K$20</c:f>
              <c:numCache>
                <c:formatCode>General</c:formatCode>
                <c:ptCount val="1"/>
                <c:pt idx="0">
                  <c:v>2.3840674987847341E-2</c:v>
                </c:pt>
              </c:numCache>
            </c:numRef>
          </c:val>
        </c:ser>
        <c:ser>
          <c:idx val="19"/>
          <c:order val="19"/>
          <c:tx>
            <c:strRef>
              <c:f>'United States of America_result'!$J$21</c:f>
              <c:strCache>
                <c:ptCount val="1"/>
                <c:pt idx="0">
                  <c:v>Bangladesh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America_result'!$K$21</c:f>
              <c:numCache>
                <c:formatCode>General</c:formatCode>
                <c:ptCount val="1"/>
                <c:pt idx="0">
                  <c:v>8.4218424941600208E-3</c:v>
                </c:pt>
              </c:numCache>
            </c:numRef>
          </c:val>
        </c:ser>
        <c:ser>
          <c:idx val="20"/>
          <c:order val="20"/>
          <c:tx>
            <c:strRef>
              <c:f>'United States of America_result'!$J$22</c:f>
              <c:strCache>
                <c:ptCount val="1"/>
                <c:pt idx="0">
                  <c:v>India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America_result'!$K$22</c:f>
              <c:numCache>
                <c:formatCode>General</c:formatCode>
                <c:ptCount val="1"/>
                <c:pt idx="0">
                  <c:v>11.603440986111558</c:v>
                </c:pt>
              </c:numCache>
            </c:numRef>
          </c:val>
        </c:ser>
        <c:ser>
          <c:idx val="21"/>
          <c:order val="21"/>
          <c:tx>
            <c:strRef>
              <c:f>'United States of America_result'!$J$23</c:f>
              <c:strCache>
                <c:ptCount val="1"/>
                <c:pt idx="0">
                  <c:v>Pakistan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America_result'!$K$23</c:f>
              <c:numCache>
                <c:formatCode>General</c:formatCode>
                <c:ptCount val="1"/>
                <c:pt idx="0">
                  <c:v>6.3832231742522408E-2</c:v>
                </c:pt>
              </c:numCache>
            </c:numRef>
          </c:val>
        </c:ser>
        <c:ser>
          <c:idx val="22"/>
          <c:order val="22"/>
          <c:tx>
            <c:strRef>
              <c:f>'United States of America_result'!$J$24</c:f>
              <c:strCache>
                <c:ptCount val="1"/>
                <c:pt idx="0">
                  <c:v>Sri Lanka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America_result'!$K$24</c:f>
              <c:numCache>
                <c:formatCode>General</c:formatCode>
                <c:ptCount val="1"/>
                <c:pt idx="0">
                  <c:v>1.4754411374298677E-2</c:v>
                </c:pt>
              </c:numCache>
            </c:numRef>
          </c:val>
        </c:ser>
        <c:ser>
          <c:idx val="23"/>
          <c:order val="23"/>
          <c:tx>
            <c:strRef>
              <c:f>'United States of America_result'!$J$25</c:f>
              <c:strCache>
                <c:ptCount val="1"/>
                <c:pt idx="0">
                  <c:v>Rest of South Asia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America_result'!$K$25</c:f>
              <c:numCache>
                <c:formatCode>General</c:formatCode>
                <c:ptCount val="1"/>
                <c:pt idx="0">
                  <c:v>1.8621940171097102E-2</c:v>
                </c:pt>
              </c:numCache>
            </c:numRef>
          </c:val>
        </c:ser>
        <c:ser>
          <c:idx val="24"/>
          <c:order val="24"/>
          <c:tx>
            <c:strRef>
              <c:f>'United States of America_result'!$J$26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America_result'!$K$26</c:f>
              <c:numCache>
                <c:formatCode>General</c:formatCode>
                <c:ptCount val="1"/>
                <c:pt idx="0">
                  <c:v>16.903984580079229</c:v>
                </c:pt>
              </c:numCache>
            </c:numRef>
          </c:val>
        </c:ser>
        <c:ser>
          <c:idx val="25"/>
          <c:order val="25"/>
          <c:tx>
            <c:strRef>
              <c:f>'United States of America_result'!$J$27</c:f>
              <c:strCache>
                <c:ptCount val="1"/>
                <c:pt idx="0">
                  <c:v>United States of America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GB" smtClean="0"/>
                      <a:t>USA</a:t>
                    </a:r>
                    <a:endParaRPr lang="en-GB"/>
                  </a:p>
                </c:rich>
              </c:tx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 algn="ctr">
                  <a:defRPr lang="en-GB"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America_result'!$K$27</c:f>
              <c:numCache>
                <c:formatCode>General</c:formatCode>
                <c:ptCount val="1"/>
                <c:pt idx="0">
                  <c:v>149.5892749537</c:v>
                </c:pt>
              </c:numCache>
            </c:numRef>
          </c:val>
        </c:ser>
        <c:ser>
          <c:idx val="26"/>
          <c:order val="26"/>
          <c:tx>
            <c:strRef>
              <c:f>'United States of America_result'!$J$28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America_result'!$K$28</c:f>
              <c:numCache>
                <c:formatCode>General</c:formatCode>
                <c:ptCount val="1"/>
                <c:pt idx="0">
                  <c:v>10.799277885449717</c:v>
                </c:pt>
              </c:numCache>
            </c:numRef>
          </c:val>
        </c:ser>
        <c:ser>
          <c:idx val="27"/>
          <c:order val="27"/>
          <c:tx>
            <c:strRef>
              <c:f>'United States of America_result'!$J$29</c:f>
              <c:strCache>
                <c:ptCount val="1"/>
                <c:pt idx="0">
                  <c:v>Rest of North America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America_result'!$K$29</c:f>
              <c:numCache>
                <c:formatCode>General</c:formatCode>
                <c:ptCount val="1"/>
                <c:pt idx="0">
                  <c:v>3.3351370406482892E-3</c:v>
                </c:pt>
              </c:numCache>
            </c:numRef>
          </c:val>
        </c:ser>
        <c:ser>
          <c:idx val="28"/>
          <c:order val="28"/>
          <c:tx>
            <c:strRef>
              <c:f>'United States of America_result'!$J$30</c:f>
              <c:strCache>
                <c:ptCount val="1"/>
                <c:pt idx="0">
                  <c:v>Argentina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America_result'!$K$30</c:f>
              <c:numCache>
                <c:formatCode>General</c:formatCode>
                <c:ptCount val="1"/>
                <c:pt idx="0">
                  <c:v>2.4655797580455689</c:v>
                </c:pt>
              </c:numCache>
            </c:numRef>
          </c:val>
        </c:ser>
        <c:ser>
          <c:idx val="29"/>
          <c:order val="29"/>
          <c:tx>
            <c:strRef>
              <c:f>'United States of America_result'!$J$31</c:f>
              <c:strCache>
                <c:ptCount val="1"/>
                <c:pt idx="0">
                  <c:v>Bolivia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America_result'!$K$31</c:f>
              <c:numCache>
                <c:formatCode>General</c:formatCode>
                <c:ptCount val="1"/>
                <c:pt idx="0">
                  <c:v>5.2421517300113733E-2</c:v>
                </c:pt>
              </c:numCache>
            </c:numRef>
          </c:val>
        </c:ser>
        <c:ser>
          <c:idx val="30"/>
          <c:order val="30"/>
          <c:tx>
            <c:strRef>
              <c:f>'United States of America_result'!$J$32</c:f>
              <c:strCache>
                <c:ptCount val="1"/>
                <c:pt idx="0">
                  <c:v>Brazil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America_result'!$K$32</c:f>
              <c:numCache>
                <c:formatCode>General</c:formatCode>
                <c:ptCount val="1"/>
                <c:pt idx="0">
                  <c:v>13.89897466577963</c:v>
                </c:pt>
              </c:numCache>
            </c:numRef>
          </c:val>
        </c:ser>
        <c:ser>
          <c:idx val="31"/>
          <c:order val="31"/>
          <c:tx>
            <c:strRef>
              <c:f>'United States of America_result'!$J$33</c:f>
              <c:strCache>
                <c:ptCount val="1"/>
                <c:pt idx="0">
                  <c:v>Chile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America_result'!$K$33</c:f>
              <c:numCache>
                <c:formatCode>General</c:formatCode>
                <c:ptCount val="1"/>
                <c:pt idx="0">
                  <c:v>0.32060834294767238</c:v>
                </c:pt>
              </c:numCache>
            </c:numRef>
          </c:val>
        </c:ser>
        <c:ser>
          <c:idx val="32"/>
          <c:order val="32"/>
          <c:tx>
            <c:strRef>
              <c:f>'United States of America_result'!$J$34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America_result'!$K$34</c:f>
              <c:numCache>
                <c:formatCode>General</c:formatCode>
                <c:ptCount val="1"/>
                <c:pt idx="0">
                  <c:v>0.45574038789000032</c:v>
                </c:pt>
              </c:numCache>
            </c:numRef>
          </c:val>
        </c:ser>
        <c:ser>
          <c:idx val="33"/>
          <c:order val="33"/>
          <c:tx>
            <c:strRef>
              <c:f>'United States of America_result'!$J$35</c:f>
              <c:strCache>
                <c:ptCount val="1"/>
                <c:pt idx="0">
                  <c:v>Ecuador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America_result'!$K$35</c:f>
              <c:numCache>
                <c:formatCode>General</c:formatCode>
                <c:ptCount val="1"/>
                <c:pt idx="0">
                  <c:v>5.6822370517237854E-2</c:v>
                </c:pt>
              </c:numCache>
            </c:numRef>
          </c:val>
        </c:ser>
        <c:ser>
          <c:idx val="34"/>
          <c:order val="34"/>
          <c:tx>
            <c:strRef>
              <c:f>'United States of America_result'!$J$36</c:f>
              <c:strCache>
                <c:ptCount val="1"/>
                <c:pt idx="0">
                  <c:v>Paraguay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America_result'!$K$36</c:f>
              <c:numCache>
                <c:formatCode>General</c:formatCode>
                <c:ptCount val="1"/>
                <c:pt idx="0">
                  <c:v>1.0506007287674301E-2</c:v>
                </c:pt>
              </c:numCache>
            </c:numRef>
          </c:val>
        </c:ser>
        <c:ser>
          <c:idx val="35"/>
          <c:order val="35"/>
          <c:tx>
            <c:strRef>
              <c:f>'United States of America_result'!$J$37</c:f>
              <c:strCache>
                <c:ptCount val="1"/>
                <c:pt idx="0">
                  <c:v>Peru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America_result'!$K$37</c:f>
              <c:numCache>
                <c:formatCode>General</c:formatCode>
                <c:ptCount val="1"/>
                <c:pt idx="0">
                  <c:v>8.7822588500200027E-2</c:v>
                </c:pt>
              </c:numCache>
            </c:numRef>
          </c:val>
        </c:ser>
        <c:ser>
          <c:idx val="36"/>
          <c:order val="36"/>
          <c:tx>
            <c:strRef>
              <c:f>'United States of America_result'!$J$38</c:f>
              <c:strCache>
                <c:ptCount val="1"/>
                <c:pt idx="0">
                  <c:v>Uruguay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America_result'!$K$38</c:f>
              <c:numCache>
                <c:formatCode>General</c:formatCode>
                <c:ptCount val="1"/>
                <c:pt idx="0">
                  <c:v>1.5002523635405164E-2</c:v>
                </c:pt>
              </c:numCache>
            </c:numRef>
          </c:val>
        </c:ser>
        <c:ser>
          <c:idx val="37"/>
          <c:order val="37"/>
          <c:tx>
            <c:strRef>
              <c:f>'United States of America_result'!$J$39</c:f>
              <c:strCache>
                <c:ptCount val="1"/>
                <c:pt idx="0">
                  <c:v>Venezuela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America_result'!$K$39</c:f>
              <c:numCache>
                <c:formatCode>General</c:formatCode>
                <c:ptCount val="1"/>
                <c:pt idx="0">
                  <c:v>8.8764625936917554</c:v>
                </c:pt>
              </c:numCache>
            </c:numRef>
          </c:val>
        </c:ser>
        <c:ser>
          <c:idx val="38"/>
          <c:order val="38"/>
          <c:tx>
            <c:strRef>
              <c:f>'United States of America_result'!$J$40</c:f>
              <c:strCache>
                <c:ptCount val="1"/>
                <c:pt idx="0">
                  <c:v>Rest of South America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America_result'!$K$40</c:f>
              <c:numCache>
                <c:formatCode>General</c:formatCode>
                <c:ptCount val="1"/>
                <c:pt idx="0">
                  <c:v>8.0927431536814767E-3</c:v>
                </c:pt>
              </c:numCache>
            </c:numRef>
          </c:val>
        </c:ser>
        <c:ser>
          <c:idx val="39"/>
          <c:order val="39"/>
          <c:tx>
            <c:strRef>
              <c:f>'United States of America_result'!$J$41</c:f>
              <c:strCache>
                <c:ptCount val="1"/>
                <c:pt idx="0">
                  <c:v>Costa 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America_result'!$K$41</c:f>
              <c:numCache>
                <c:formatCode>General</c:formatCode>
                <c:ptCount val="1"/>
                <c:pt idx="0">
                  <c:v>2.5461652379212992E-2</c:v>
                </c:pt>
              </c:numCache>
            </c:numRef>
          </c:val>
        </c:ser>
        <c:ser>
          <c:idx val="40"/>
          <c:order val="40"/>
          <c:tx>
            <c:strRef>
              <c:f>'United States of America_result'!$J$42</c:f>
              <c:strCache>
                <c:ptCount val="1"/>
                <c:pt idx="0">
                  <c:v>Guatemala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America_result'!$K$42</c:f>
              <c:numCache>
                <c:formatCode>General</c:formatCode>
                <c:ptCount val="1"/>
                <c:pt idx="0">
                  <c:v>2.0532277429003799E-2</c:v>
                </c:pt>
              </c:numCache>
            </c:numRef>
          </c:val>
        </c:ser>
        <c:ser>
          <c:idx val="41"/>
          <c:order val="41"/>
          <c:tx>
            <c:strRef>
              <c:f>'United States of America_result'!$J$43</c:f>
              <c:strCache>
                <c:ptCount val="1"/>
                <c:pt idx="0">
                  <c:v>Nicaragua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America_result'!$K$43</c:f>
              <c:numCache>
                <c:formatCode>General</c:formatCode>
                <c:ptCount val="1"/>
                <c:pt idx="0">
                  <c:v>1.0429293736719553E-2</c:v>
                </c:pt>
              </c:numCache>
            </c:numRef>
          </c:val>
        </c:ser>
        <c:ser>
          <c:idx val="42"/>
          <c:order val="42"/>
          <c:tx>
            <c:strRef>
              <c:f>'United States of America_result'!$J$44</c:f>
              <c:strCache>
                <c:ptCount val="1"/>
                <c:pt idx="0">
                  <c:v>Panama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America_result'!$K$44</c:f>
              <c:numCache>
                <c:formatCode>General</c:formatCode>
                <c:ptCount val="1"/>
                <c:pt idx="0">
                  <c:v>9.8599907397185875E-3</c:v>
                </c:pt>
              </c:numCache>
            </c:numRef>
          </c:val>
        </c:ser>
        <c:ser>
          <c:idx val="43"/>
          <c:order val="43"/>
          <c:tx>
            <c:strRef>
              <c:f>'United States of America_result'!$J$45</c:f>
              <c:strCache>
                <c:ptCount val="1"/>
                <c:pt idx="0">
                  <c:v>Rest of Central America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America_result'!$K$45</c:f>
              <c:numCache>
                <c:formatCode>General</c:formatCode>
                <c:ptCount val="1"/>
                <c:pt idx="0">
                  <c:v>2.4365308475072452E-2</c:v>
                </c:pt>
              </c:numCache>
            </c:numRef>
          </c:val>
        </c:ser>
        <c:ser>
          <c:idx val="44"/>
          <c:order val="44"/>
          <c:tx>
            <c:strRef>
              <c:f>'United States of America_result'!$J$46</c:f>
              <c:strCache>
                <c:ptCount val="1"/>
                <c:pt idx="0">
                  <c:v>Caribbean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America_result'!$K$46</c:f>
              <c:numCache>
                <c:formatCode>General</c:formatCode>
                <c:ptCount val="1"/>
                <c:pt idx="0">
                  <c:v>2.1433031643420812</c:v>
                </c:pt>
              </c:numCache>
            </c:numRef>
          </c:val>
        </c:ser>
        <c:ser>
          <c:idx val="45"/>
          <c:order val="45"/>
          <c:tx>
            <c:strRef>
              <c:f>'United States of America_result'!$J$47</c:f>
              <c:strCache>
                <c:ptCount val="1"/>
                <c:pt idx="0">
                  <c:v>Austria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America_result'!$K$47</c:f>
              <c:numCache>
                <c:formatCode>General</c:formatCode>
                <c:ptCount val="1"/>
                <c:pt idx="0">
                  <c:v>1.1552666076299865</c:v>
                </c:pt>
              </c:numCache>
            </c:numRef>
          </c:val>
        </c:ser>
        <c:ser>
          <c:idx val="46"/>
          <c:order val="46"/>
          <c:tx>
            <c:strRef>
              <c:f>'United States of America_result'!$J$48</c:f>
              <c:strCache>
                <c:ptCount val="1"/>
                <c:pt idx="0">
                  <c:v>Belgium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America_result'!$K$48</c:f>
              <c:numCache>
                <c:formatCode>General</c:formatCode>
                <c:ptCount val="1"/>
                <c:pt idx="0">
                  <c:v>1.2937809177099922</c:v>
                </c:pt>
              </c:numCache>
            </c:numRef>
          </c:val>
        </c:ser>
        <c:ser>
          <c:idx val="47"/>
          <c:order val="47"/>
          <c:tx>
            <c:strRef>
              <c:f>'United States of America_result'!$J$49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America_result'!$K$49</c:f>
              <c:numCache>
                <c:formatCode>General</c:formatCode>
                <c:ptCount val="1"/>
                <c:pt idx="0">
                  <c:v>6.3039632856400621E-3</c:v>
                </c:pt>
              </c:numCache>
            </c:numRef>
          </c:val>
        </c:ser>
        <c:ser>
          <c:idx val="48"/>
          <c:order val="48"/>
          <c:tx>
            <c:strRef>
              <c:f>'United States of America_result'!$J$50</c:f>
              <c:strCache>
                <c:ptCount val="1"/>
                <c:pt idx="0">
                  <c:v>Czech Republic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America_result'!$K$50</c:f>
              <c:numCache>
                <c:formatCode>General</c:formatCode>
                <c:ptCount val="1"/>
                <c:pt idx="0">
                  <c:v>1.5744539601900096</c:v>
                </c:pt>
              </c:numCache>
            </c:numRef>
          </c:val>
        </c:ser>
        <c:ser>
          <c:idx val="49"/>
          <c:order val="49"/>
          <c:tx>
            <c:strRef>
              <c:f>'United States of America_result'!$J$51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America_result'!$K$51</c:f>
              <c:numCache>
                <c:formatCode>General</c:formatCode>
                <c:ptCount val="1"/>
                <c:pt idx="0">
                  <c:v>0.11153256611600003</c:v>
                </c:pt>
              </c:numCache>
            </c:numRef>
          </c:val>
        </c:ser>
        <c:ser>
          <c:idx val="50"/>
          <c:order val="50"/>
          <c:tx>
            <c:strRef>
              <c:f>'United States of America_result'!$J$52</c:f>
              <c:strCache>
                <c:ptCount val="1"/>
                <c:pt idx="0">
                  <c:v>Estonia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America_result'!$K$52</c:f>
              <c:numCache>
                <c:formatCode>General</c:formatCode>
                <c:ptCount val="1"/>
                <c:pt idx="0">
                  <c:v>6.422157433300002E-2</c:v>
                </c:pt>
              </c:numCache>
            </c:numRef>
          </c:val>
        </c:ser>
        <c:ser>
          <c:idx val="51"/>
          <c:order val="51"/>
          <c:tx>
            <c:strRef>
              <c:f>'United States of America_result'!$J$53</c:f>
              <c:strCache>
                <c:ptCount val="1"/>
                <c:pt idx="0">
                  <c:v>Finland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America_result'!$K$53</c:f>
              <c:numCache>
                <c:formatCode>General</c:formatCode>
                <c:ptCount val="1"/>
                <c:pt idx="0">
                  <c:v>0.50774060743100435</c:v>
                </c:pt>
              </c:numCache>
            </c:numRef>
          </c:val>
        </c:ser>
        <c:ser>
          <c:idx val="52"/>
          <c:order val="52"/>
          <c:tx>
            <c:strRef>
              <c:f>'United States of America_result'!$J$54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America_result'!$K$54</c:f>
              <c:numCache>
                <c:formatCode>General</c:formatCode>
                <c:ptCount val="1"/>
                <c:pt idx="0">
                  <c:v>1.3545923103000002</c:v>
                </c:pt>
              </c:numCache>
            </c:numRef>
          </c:val>
        </c:ser>
        <c:ser>
          <c:idx val="53"/>
          <c:order val="53"/>
          <c:tx>
            <c:strRef>
              <c:f>'United States of America_result'!$J$55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America_result'!$K$55</c:f>
              <c:numCache>
                <c:formatCode>General</c:formatCode>
                <c:ptCount val="1"/>
                <c:pt idx="0">
                  <c:v>4.8404967229499976</c:v>
                </c:pt>
              </c:numCache>
            </c:numRef>
          </c:val>
        </c:ser>
        <c:ser>
          <c:idx val="54"/>
          <c:order val="54"/>
          <c:tx>
            <c:strRef>
              <c:f>'United States of America_result'!$J$56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America_result'!$K$56</c:f>
              <c:numCache>
                <c:formatCode>General</c:formatCode>
                <c:ptCount val="1"/>
                <c:pt idx="0">
                  <c:v>0.27637423468000138</c:v>
                </c:pt>
              </c:numCache>
            </c:numRef>
          </c:val>
        </c:ser>
        <c:ser>
          <c:idx val="55"/>
          <c:order val="55"/>
          <c:tx>
            <c:strRef>
              <c:f>'United States of America_result'!$J$57</c:f>
              <c:strCache>
                <c:ptCount val="1"/>
                <c:pt idx="0">
                  <c:v>Hungary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America_result'!$K$57</c:f>
              <c:numCache>
                <c:formatCode>General</c:formatCode>
                <c:ptCount val="1"/>
                <c:pt idx="0">
                  <c:v>8.3980633500000026E-2</c:v>
                </c:pt>
              </c:numCache>
            </c:numRef>
          </c:val>
        </c:ser>
        <c:ser>
          <c:idx val="56"/>
          <c:order val="56"/>
          <c:tx>
            <c:strRef>
              <c:f>'United States of America_result'!$J$58</c:f>
              <c:strCache>
                <c:ptCount val="1"/>
                <c:pt idx="0">
                  <c:v>Ireland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America_result'!$K$58</c:f>
              <c:numCache>
                <c:formatCode>General</c:formatCode>
                <c:ptCount val="1"/>
                <c:pt idx="0">
                  <c:v>4.3059548576999361E-2</c:v>
                </c:pt>
              </c:numCache>
            </c:numRef>
          </c:val>
        </c:ser>
        <c:ser>
          <c:idx val="57"/>
          <c:order val="57"/>
          <c:tx>
            <c:strRef>
              <c:f>'United States of America_result'!$J$59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America_result'!$K$59</c:f>
              <c:numCache>
                <c:formatCode>General</c:formatCode>
                <c:ptCount val="1"/>
                <c:pt idx="0">
                  <c:v>1.6363453951270002</c:v>
                </c:pt>
              </c:numCache>
            </c:numRef>
          </c:val>
        </c:ser>
        <c:ser>
          <c:idx val="58"/>
          <c:order val="58"/>
          <c:tx>
            <c:strRef>
              <c:f>'United States of America_result'!$J$60</c:f>
              <c:strCache>
                <c:ptCount val="1"/>
                <c:pt idx="0">
                  <c:v>Latvia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America_result'!$K$60</c:f>
              <c:numCache>
                <c:formatCode>General</c:formatCode>
                <c:ptCount val="1"/>
                <c:pt idx="0">
                  <c:v>0.12940933789800152</c:v>
                </c:pt>
              </c:numCache>
            </c:numRef>
          </c:val>
        </c:ser>
        <c:ser>
          <c:idx val="59"/>
          <c:order val="59"/>
          <c:tx>
            <c:strRef>
              <c:f>'United States of America_result'!$J$61</c:f>
              <c:strCache>
                <c:ptCount val="1"/>
                <c:pt idx="0">
                  <c:v>Lithuania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America_result'!$K$61</c:f>
              <c:numCache>
                <c:formatCode>General</c:formatCode>
                <c:ptCount val="1"/>
                <c:pt idx="0">
                  <c:v>2.9759968019576206E-2</c:v>
                </c:pt>
              </c:numCache>
            </c:numRef>
          </c:val>
        </c:ser>
        <c:ser>
          <c:idx val="60"/>
          <c:order val="60"/>
          <c:tx>
            <c:strRef>
              <c:f>'United States of America_result'!$J$62</c:f>
              <c:strCache>
                <c:ptCount val="1"/>
                <c:pt idx="0">
                  <c:v>Luxembourg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America_result'!$K$62</c:f>
              <c:numCache>
                <c:formatCode>General</c:formatCode>
                <c:ptCount val="1"/>
                <c:pt idx="0">
                  <c:v>0.16903018857698149</c:v>
                </c:pt>
              </c:numCache>
            </c:numRef>
          </c:val>
        </c:ser>
        <c:ser>
          <c:idx val="61"/>
          <c:order val="61"/>
          <c:tx>
            <c:strRef>
              <c:f>'United States of America_result'!$J$63</c:f>
              <c:strCache>
                <c:ptCount val="1"/>
                <c:pt idx="0">
                  <c:v>Malta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America_result'!$K$63</c:f>
              <c:numCache>
                <c:formatCode>General</c:formatCode>
                <c:ptCount val="1"/>
                <c:pt idx="0">
                  <c:v>3.8958994800189994E-3</c:v>
                </c:pt>
              </c:numCache>
            </c:numRef>
          </c:val>
        </c:ser>
        <c:ser>
          <c:idx val="62"/>
          <c:order val="62"/>
          <c:tx>
            <c:strRef>
              <c:f>'United States of America_result'!$J$64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America_result'!$K$64</c:f>
              <c:numCache>
                <c:formatCode>General</c:formatCode>
                <c:ptCount val="1"/>
                <c:pt idx="0">
                  <c:v>0.99798384640000015</c:v>
                </c:pt>
              </c:numCache>
            </c:numRef>
          </c:val>
        </c:ser>
        <c:ser>
          <c:idx val="63"/>
          <c:order val="63"/>
          <c:tx>
            <c:strRef>
              <c:f>'United States of America_result'!$J$65</c:f>
              <c:strCache>
                <c:ptCount val="1"/>
                <c:pt idx="0">
                  <c:v>Poland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America_result'!$K$65</c:f>
              <c:numCache>
                <c:formatCode>General</c:formatCode>
                <c:ptCount val="1"/>
                <c:pt idx="0">
                  <c:v>1.3487357897399999</c:v>
                </c:pt>
              </c:numCache>
            </c:numRef>
          </c:val>
        </c:ser>
        <c:ser>
          <c:idx val="64"/>
          <c:order val="64"/>
          <c:tx>
            <c:strRef>
              <c:f>'United States of America_result'!$J$66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America_result'!$K$66</c:f>
              <c:numCache>
                <c:formatCode>General</c:formatCode>
                <c:ptCount val="1"/>
                <c:pt idx="0">
                  <c:v>6.1745337923099997E-2</c:v>
                </c:pt>
              </c:numCache>
            </c:numRef>
          </c:val>
        </c:ser>
        <c:ser>
          <c:idx val="65"/>
          <c:order val="65"/>
          <c:tx>
            <c:strRef>
              <c:f>'United States of America_result'!$J$67</c:f>
              <c:strCache>
                <c:ptCount val="1"/>
                <c:pt idx="0">
                  <c:v>Slovakia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America_result'!$K$67</c:f>
              <c:numCache>
                <c:formatCode>General</c:formatCode>
                <c:ptCount val="1"/>
                <c:pt idx="0">
                  <c:v>0.25854001707400032</c:v>
                </c:pt>
              </c:numCache>
            </c:numRef>
          </c:val>
        </c:ser>
        <c:ser>
          <c:idx val="66"/>
          <c:order val="66"/>
          <c:tx>
            <c:strRef>
              <c:f>'United States of America_result'!$J$68</c:f>
              <c:strCache>
                <c:ptCount val="1"/>
                <c:pt idx="0">
                  <c:v>Slovenia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America_result'!$K$68</c:f>
              <c:numCache>
                <c:formatCode>General</c:formatCode>
                <c:ptCount val="1"/>
                <c:pt idx="0">
                  <c:v>4.0094879830100114E-2</c:v>
                </c:pt>
              </c:numCache>
            </c:numRef>
          </c:val>
        </c:ser>
        <c:ser>
          <c:idx val="67"/>
          <c:order val="67"/>
          <c:tx>
            <c:strRef>
              <c:f>'United States of America_result'!$J$69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America_result'!$K$69</c:f>
              <c:numCache>
                <c:formatCode>General</c:formatCode>
                <c:ptCount val="1"/>
                <c:pt idx="0">
                  <c:v>1.5237680644</c:v>
                </c:pt>
              </c:numCache>
            </c:numRef>
          </c:val>
        </c:ser>
        <c:ser>
          <c:idx val="68"/>
          <c:order val="68"/>
          <c:tx>
            <c:strRef>
              <c:f>'United States of America_result'!$J$70</c:f>
              <c:strCache>
                <c:ptCount val="1"/>
                <c:pt idx="0">
                  <c:v>Sweden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America_result'!$K$70</c:f>
              <c:numCache>
                <c:formatCode>General</c:formatCode>
                <c:ptCount val="1"/>
                <c:pt idx="0">
                  <c:v>0.88327632450999949</c:v>
                </c:pt>
              </c:numCache>
            </c:numRef>
          </c:val>
        </c:ser>
        <c:ser>
          <c:idx val="69"/>
          <c:order val="69"/>
          <c:tx>
            <c:strRef>
              <c:f>'United States of America_result'!$J$71</c:f>
              <c:strCache>
                <c:ptCount val="1"/>
                <c:pt idx="0">
                  <c:v>United Kingdom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America_result'!$K$71</c:f>
              <c:numCache>
                <c:formatCode>General</c:formatCode>
                <c:ptCount val="1"/>
                <c:pt idx="0">
                  <c:v>3.5488051228999997</c:v>
                </c:pt>
              </c:numCache>
            </c:numRef>
          </c:val>
        </c:ser>
        <c:ser>
          <c:idx val="70"/>
          <c:order val="70"/>
          <c:tx>
            <c:strRef>
              <c:f>'United States of America_result'!$J$72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America_result'!$K$72</c:f>
              <c:numCache>
                <c:formatCode>General</c:formatCode>
                <c:ptCount val="1"/>
                <c:pt idx="0">
                  <c:v>5.1683569760999561E-2</c:v>
                </c:pt>
              </c:numCache>
            </c:numRef>
          </c:val>
        </c:ser>
        <c:ser>
          <c:idx val="71"/>
          <c:order val="71"/>
          <c:tx>
            <c:strRef>
              <c:f>'United States of America_result'!$J$73</c:f>
              <c:strCache>
                <c:ptCount val="1"/>
                <c:pt idx="0">
                  <c:v>Norway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America_result'!$K$73</c:f>
              <c:numCache>
                <c:formatCode>General</c:formatCode>
                <c:ptCount val="1"/>
                <c:pt idx="0">
                  <c:v>0.76515205316500401</c:v>
                </c:pt>
              </c:numCache>
            </c:numRef>
          </c:val>
        </c:ser>
        <c:ser>
          <c:idx val="72"/>
          <c:order val="72"/>
          <c:tx>
            <c:strRef>
              <c:f>'United States of America_result'!$J$74</c:f>
              <c:strCache>
                <c:ptCount val="1"/>
                <c:pt idx="0">
                  <c:v>Rest of EFTA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America_result'!$K$74</c:f>
              <c:numCache>
                <c:formatCode>General</c:formatCode>
                <c:ptCount val="1"/>
                <c:pt idx="0">
                  <c:v>0.15759570740662462</c:v>
                </c:pt>
              </c:numCache>
            </c:numRef>
          </c:val>
        </c:ser>
        <c:ser>
          <c:idx val="73"/>
          <c:order val="73"/>
          <c:tx>
            <c:strRef>
              <c:f>'United States of America_result'!$J$75</c:f>
              <c:strCache>
                <c:ptCount val="1"/>
                <c:pt idx="0">
                  <c:v>Albania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America_result'!$K$75</c:f>
              <c:numCache>
                <c:formatCode>General</c:formatCode>
                <c:ptCount val="1"/>
                <c:pt idx="0">
                  <c:v>5.8683849253509486E-3</c:v>
                </c:pt>
              </c:numCache>
            </c:numRef>
          </c:val>
        </c:ser>
        <c:ser>
          <c:idx val="74"/>
          <c:order val="74"/>
          <c:tx>
            <c:strRef>
              <c:f>'United States of America_result'!$J$76</c:f>
              <c:strCache>
                <c:ptCount val="1"/>
                <c:pt idx="0">
                  <c:v>Bulgaria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America_result'!$K$76</c:f>
              <c:numCache>
                <c:formatCode>General</c:formatCode>
                <c:ptCount val="1"/>
                <c:pt idx="0">
                  <c:v>0.45658727220000211</c:v>
                </c:pt>
              </c:numCache>
            </c:numRef>
          </c:val>
        </c:ser>
        <c:ser>
          <c:idx val="75"/>
          <c:order val="75"/>
          <c:tx>
            <c:strRef>
              <c:f>'United States of America_result'!$J$77</c:f>
              <c:strCache>
                <c:ptCount val="1"/>
                <c:pt idx="0">
                  <c:v>Belarus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America_result'!$K$77</c:f>
              <c:numCache>
                <c:formatCode>General</c:formatCode>
                <c:ptCount val="1"/>
                <c:pt idx="0">
                  <c:v>0.13528884780900041</c:v>
                </c:pt>
              </c:numCache>
            </c:numRef>
          </c:val>
        </c:ser>
        <c:ser>
          <c:idx val="76"/>
          <c:order val="76"/>
          <c:tx>
            <c:strRef>
              <c:f>'United States of America_result'!$J$78</c:f>
              <c:strCache>
                <c:ptCount val="1"/>
                <c:pt idx="0">
                  <c:v>Croatia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America_result'!$K$78</c:f>
              <c:numCache>
                <c:formatCode>General</c:formatCode>
                <c:ptCount val="1"/>
                <c:pt idx="0">
                  <c:v>2.0009525572120903E-2</c:v>
                </c:pt>
              </c:numCache>
            </c:numRef>
          </c:val>
        </c:ser>
        <c:ser>
          <c:idx val="77"/>
          <c:order val="77"/>
          <c:tx>
            <c:strRef>
              <c:f>'United States of America_result'!$J$79</c:f>
              <c:strCache>
                <c:ptCount val="1"/>
                <c:pt idx="0">
                  <c:v>Romania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America_result'!$K$79</c:f>
              <c:numCache>
                <c:formatCode>General</c:formatCode>
                <c:ptCount val="1"/>
                <c:pt idx="0">
                  <c:v>3.6411785442295002</c:v>
                </c:pt>
              </c:numCache>
            </c:numRef>
          </c:val>
        </c:ser>
        <c:ser>
          <c:idx val="78"/>
          <c:order val="78"/>
          <c:tx>
            <c:strRef>
              <c:f>'United States of America_result'!$J$80</c:f>
              <c:strCache>
                <c:ptCount val="1"/>
                <c:pt idx="0">
                  <c:v>Russian Federation</c:v>
                </c:pt>
              </c:strCache>
            </c:strRef>
          </c:tx>
          <c:invertIfNegative val="0"/>
          <c:dLbls>
            <c:txPr>
              <a:bodyPr/>
              <a:lstStyle/>
              <a:p>
                <a:pPr algn="ctr">
                  <a:defRPr lang="en-GB"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America_result'!$K$80</c:f>
              <c:numCache>
                <c:formatCode>General</c:formatCode>
                <c:ptCount val="1"/>
                <c:pt idx="0">
                  <c:v>23.339002209930786</c:v>
                </c:pt>
              </c:numCache>
            </c:numRef>
          </c:val>
        </c:ser>
        <c:ser>
          <c:idx val="79"/>
          <c:order val="79"/>
          <c:tx>
            <c:strRef>
              <c:f>'United States of America_result'!$J$81</c:f>
              <c:strCache>
                <c:ptCount val="1"/>
                <c:pt idx="0">
                  <c:v>Ukraine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America_result'!$K$81</c:f>
              <c:numCache>
                <c:formatCode>General</c:formatCode>
                <c:ptCount val="1"/>
                <c:pt idx="0">
                  <c:v>5.1437905566430775</c:v>
                </c:pt>
              </c:numCache>
            </c:numRef>
          </c:val>
        </c:ser>
        <c:ser>
          <c:idx val="80"/>
          <c:order val="80"/>
          <c:tx>
            <c:strRef>
              <c:f>'United States of America_result'!$J$82</c:f>
              <c:strCache>
                <c:ptCount val="1"/>
                <c:pt idx="0">
                  <c:v>Rest of Eastern Europe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America_result'!$K$82</c:f>
              <c:numCache>
                <c:formatCode>General</c:formatCode>
                <c:ptCount val="1"/>
                <c:pt idx="0">
                  <c:v>1.0324389269593287E-2</c:v>
                </c:pt>
              </c:numCache>
            </c:numRef>
          </c:val>
        </c:ser>
        <c:ser>
          <c:idx val="81"/>
          <c:order val="81"/>
          <c:tx>
            <c:strRef>
              <c:f>'United States of America_result'!$J$83</c:f>
              <c:strCache>
                <c:ptCount val="1"/>
                <c:pt idx="0">
                  <c:v>Rest of Europe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America_result'!$K$83</c:f>
              <c:numCache>
                <c:formatCode>General</c:formatCode>
                <c:ptCount val="1"/>
                <c:pt idx="0">
                  <c:v>0.4067529180385408</c:v>
                </c:pt>
              </c:numCache>
            </c:numRef>
          </c:val>
        </c:ser>
        <c:ser>
          <c:idx val="82"/>
          <c:order val="82"/>
          <c:tx>
            <c:strRef>
              <c:f>'United States of America_result'!$J$84</c:f>
              <c:strCache>
                <c:ptCount val="1"/>
                <c:pt idx="0">
                  <c:v>Kazakhstan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America_result'!$K$84</c:f>
              <c:numCache>
                <c:formatCode>General</c:formatCode>
                <c:ptCount val="1"/>
                <c:pt idx="0">
                  <c:v>1.2811991925149633</c:v>
                </c:pt>
              </c:numCache>
            </c:numRef>
          </c:val>
        </c:ser>
        <c:ser>
          <c:idx val="83"/>
          <c:order val="83"/>
          <c:tx>
            <c:strRef>
              <c:f>'United States of America_result'!$J$85</c:f>
              <c:strCache>
                <c:ptCount val="1"/>
                <c:pt idx="0">
                  <c:v>Kyrgyzstan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America_result'!$K$85</c:f>
              <c:numCache>
                <c:formatCode>General</c:formatCode>
                <c:ptCount val="1"/>
                <c:pt idx="0">
                  <c:v>7.693231135902953E-3</c:v>
                </c:pt>
              </c:numCache>
            </c:numRef>
          </c:val>
        </c:ser>
        <c:ser>
          <c:idx val="84"/>
          <c:order val="84"/>
          <c:tx>
            <c:strRef>
              <c:f>'United States of America_result'!$J$86</c:f>
              <c:strCache>
                <c:ptCount val="1"/>
                <c:pt idx="0">
                  <c:v>Rest of Former Soviet Union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America_result'!$K$86</c:f>
              <c:numCache>
                <c:formatCode>General</c:formatCode>
                <c:ptCount val="1"/>
                <c:pt idx="0">
                  <c:v>0.47309491771530232</c:v>
                </c:pt>
              </c:numCache>
            </c:numRef>
          </c:val>
        </c:ser>
        <c:ser>
          <c:idx val="85"/>
          <c:order val="85"/>
          <c:tx>
            <c:strRef>
              <c:f>'United States of America_result'!$J$87</c:f>
              <c:strCache>
                <c:ptCount val="1"/>
                <c:pt idx="0">
                  <c:v>Armenia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America_result'!$K$87</c:f>
              <c:numCache>
                <c:formatCode>General</c:formatCode>
                <c:ptCount val="1"/>
                <c:pt idx="0">
                  <c:v>2.2390549367454902E-2</c:v>
                </c:pt>
              </c:numCache>
            </c:numRef>
          </c:val>
        </c:ser>
        <c:ser>
          <c:idx val="86"/>
          <c:order val="86"/>
          <c:tx>
            <c:strRef>
              <c:f>'United States of America_result'!$J$88</c:f>
              <c:strCache>
                <c:ptCount val="1"/>
                <c:pt idx="0">
                  <c:v>Azerbaijan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America_result'!$K$88</c:f>
              <c:numCache>
                <c:formatCode>General</c:formatCode>
                <c:ptCount val="1"/>
                <c:pt idx="0">
                  <c:v>3.1217227082016741E-2</c:v>
                </c:pt>
              </c:numCache>
            </c:numRef>
          </c:val>
        </c:ser>
        <c:ser>
          <c:idx val="87"/>
          <c:order val="87"/>
          <c:tx>
            <c:strRef>
              <c:f>'United States of America_result'!$J$89</c:f>
              <c:strCache>
                <c:ptCount val="1"/>
                <c:pt idx="0">
                  <c:v>Georgia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America_result'!$K$89</c:f>
              <c:numCache>
                <c:formatCode>General</c:formatCode>
                <c:ptCount val="1"/>
                <c:pt idx="0">
                  <c:v>0.10850233208906213</c:v>
                </c:pt>
              </c:numCache>
            </c:numRef>
          </c:val>
        </c:ser>
        <c:ser>
          <c:idx val="88"/>
          <c:order val="88"/>
          <c:tx>
            <c:strRef>
              <c:f>'United States of America_result'!$J$90</c:f>
              <c:strCache>
                <c:ptCount val="1"/>
                <c:pt idx="0">
                  <c:v>Iran  Islamic Republic of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America_result'!$K$90</c:f>
              <c:numCache>
                <c:formatCode>General</c:formatCode>
                <c:ptCount val="1"/>
                <c:pt idx="0">
                  <c:v>0.20822309353504559</c:v>
                </c:pt>
              </c:numCache>
            </c:numRef>
          </c:val>
        </c:ser>
        <c:ser>
          <c:idx val="89"/>
          <c:order val="89"/>
          <c:tx>
            <c:strRef>
              <c:f>'United States of America_result'!$J$91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America_result'!$K$91</c:f>
              <c:numCache>
                <c:formatCode>General</c:formatCode>
                <c:ptCount val="1"/>
                <c:pt idx="0">
                  <c:v>2.9524327774763992</c:v>
                </c:pt>
              </c:numCache>
            </c:numRef>
          </c:val>
        </c:ser>
        <c:ser>
          <c:idx val="90"/>
          <c:order val="90"/>
          <c:tx>
            <c:strRef>
              <c:f>'United States of America_result'!$J$92</c:f>
              <c:strCache>
                <c:ptCount val="1"/>
                <c:pt idx="0">
                  <c:v>Rest of Western Asia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America_result'!$K$92</c:f>
              <c:numCache>
                <c:formatCode>General</c:formatCode>
                <c:ptCount val="1"/>
                <c:pt idx="0">
                  <c:v>2.9547946093080002</c:v>
                </c:pt>
              </c:numCache>
            </c:numRef>
          </c:val>
        </c:ser>
        <c:ser>
          <c:idx val="91"/>
          <c:order val="91"/>
          <c:tx>
            <c:strRef>
              <c:f>'United States of America_result'!$J$93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America_result'!$K$93</c:f>
              <c:numCache>
                <c:formatCode>General</c:formatCode>
                <c:ptCount val="1"/>
                <c:pt idx="0">
                  <c:v>3.33831335698232</c:v>
                </c:pt>
              </c:numCache>
            </c:numRef>
          </c:val>
        </c:ser>
        <c:ser>
          <c:idx val="92"/>
          <c:order val="92"/>
          <c:tx>
            <c:strRef>
              <c:f>'United States of America_result'!$J$94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America_result'!$K$94</c:f>
              <c:numCache>
                <c:formatCode>General</c:formatCode>
                <c:ptCount val="1"/>
                <c:pt idx="0">
                  <c:v>7.6415380424448523E-2</c:v>
                </c:pt>
              </c:numCache>
            </c:numRef>
          </c:val>
        </c:ser>
        <c:ser>
          <c:idx val="93"/>
          <c:order val="93"/>
          <c:tx>
            <c:strRef>
              <c:f>'United States of America_result'!$J$95</c:f>
              <c:strCache>
                <c:ptCount val="1"/>
                <c:pt idx="0">
                  <c:v>Tunisia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America_result'!$K$95</c:f>
              <c:numCache>
                <c:formatCode>General</c:formatCode>
                <c:ptCount val="1"/>
                <c:pt idx="0">
                  <c:v>2.7175782668821879E-2</c:v>
                </c:pt>
              </c:numCache>
            </c:numRef>
          </c:val>
        </c:ser>
        <c:ser>
          <c:idx val="94"/>
          <c:order val="94"/>
          <c:tx>
            <c:strRef>
              <c:f>'United States of America_result'!$J$96</c:f>
              <c:strCache>
                <c:ptCount val="1"/>
                <c:pt idx="0">
                  <c:v>Rest of North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America_result'!$K$96</c:f>
              <c:numCache>
                <c:formatCode>General</c:formatCode>
                <c:ptCount val="1"/>
                <c:pt idx="0">
                  <c:v>0.27244682358042932</c:v>
                </c:pt>
              </c:numCache>
            </c:numRef>
          </c:val>
        </c:ser>
        <c:ser>
          <c:idx val="95"/>
          <c:order val="95"/>
          <c:tx>
            <c:strRef>
              <c:f>'United States of America_result'!$J$97</c:f>
              <c:strCache>
                <c:ptCount val="1"/>
                <c:pt idx="0">
                  <c:v>Nigeria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America_result'!$K$97</c:f>
              <c:numCache>
                <c:formatCode>General</c:formatCode>
                <c:ptCount val="1"/>
                <c:pt idx="0">
                  <c:v>0.35935851212384989</c:v>
                </c:pt>
              </c:numCache>
            </c:numRef>
          </c:val>
        </c:ser>
        <c:ser>
          <c:idx val="96"/>
          <c:order val="96"/>
          <c:tx>
            <c:strRef>
              <c:f>'United States of America_result'!$J$98</c:f>
              <c:strCache>
                <c:ptCount val="1"/>
                <c:pt idx="0">
                  <c:v>Senegal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America_result'!$K$98</c:f>
              <c:numCache>
                <c:formatCode>General</c:formatCode>
                <c:ptCount val="1"/>
                <c:pt idx="0">
                  <c:v>3.0934636384164129E-3</c:v>
                </c:pt>
              </c:numCache>
            </c:numRef>
          </c:val>
        </c:ser>
        <c:ser>
          <c:idx val="97"/>
          <c:order val="97"/>
          <c:tx>
            <c:strRef>
              <c:f>'United States of America_result'!$J$99</c:f>
              <c:strCache>
                <c:ptCount val="1"/>
                <c:pt idx="0">
                  <c:v>Rest of Western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America_result'!$K$99</c:f>
              <c:numCache>
                <c:formatCode>General</c:formatCode>
                <c:ptCount val="1"/>
                <c:pt idx="0">
                  <c:v>3.9763724878167289E-2</c:v>
                </c:pt>
              </c:numCache>
            </c:numRef>
          </c:val>
        </c:ser>
        <c:ser>
          <c:idx val="98"/>
          <c:order val="98"/>
          <c:tx>
            <c:strRef>
              <c:f>'United States of America_result'!$J$100</c:f>
              <c:strCache>
                <c:ptCount val="1"/>
                <c:pt idx="0">
                  <c:v>Rest of Central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America_result'!$K$100</c:f>
              <c:numCache>
                <c:formatCode>General</c:formatCode>
                <c:ptCount val="1"/>
                <c:pt idx="0">
                  <c:v>6.8402540396609979E-2</c:v>
                </c:pt>
              </c:numCache>
            </c:numRef>
          </c:val>
        </c:ser>
        <c:ser>
          <c:idx val="99"/>
          <c:order val="99"/>
          <c:tx>
            <c:strRef>
              <c:f>'United States of America_result'!$J$101</c:f>
              <c:strCache>
                <c:ptCount val="1"/>
                <c:pt idx="0">
                  <c:v>Rest of South Central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America_result'!$K$101</c:f>
              <c:numCache>
                <c:formatCode>General</c:formatCode>
                <c:ptCount val="1"/>
                <c:pt idx="0">
                  <c:v>3.094796631423001E-2</c:v>
                </c:pt>
              </c:numCache>
            </c:numRef>
          </c:val>
        </c:ser>
        <c:ser>
          <c:idx val="100"/>
          <c:order val="100"/>
          <c:tx>
            <c:strRef>
              <c:f>'United States of America_result'!$J$102</c:f>
              <c:strCache>
                <c:ptCount val="1"/>
                <c:pt idx="0">
                  <c:v>Ethiopia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America_result'!$K$102</c:f>
              <c:numCache>
                <c:formatCode>General</c:formatCode>
                <c:ptCount val="1"/>
                <c:pt idx="0">
                  <c:v>3.3610877953768052E-3</c:v>
                </c:pt>
              </c:numCache>
            </c:numRef>
          </c:val>
        </c:ser>
        <c:ser>
          <c:idx val="101"/>
          <c:order val="101"/>
          <c:tx>
            <c:strRef>
              <c:f>'United States of America_result'!$J$103</c:f>
              <c:strCache>
                <c:ptCount val="1"/>
                <c:pt idx="0">
                  <c:v>Madagascar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America_result'!$K$103</c:f>
              <c:numCache>
                <c:formatCode>General</c:formatCode>
                <c:ptCount val="1"/>
                <c:pt idx="0">
                  <c:v>2.3006147542905401E-3</c:v>
                </c:pt>
              </c:numCache>
            </c:numRef>
          </c:val>
        </c:ser>
        <c:ser>
          <c:idx val="102"/>
          <c:order val="102"/>
          <c:tx>
            <c:strRef>
              <c:f>'United States of America_result'!$J$104</c:f>
              <c:strCache>
                <c:ptCount val="1"/>
                <c:pt idx="0">
                  <c:v>Malawi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America_result'!$K$104</c:f>
              <c:numCache>
                <c:formatCode>General</c:formatCode>
                <c:ptCount val="1"/>
                <c:pt idx="0">
                  <c:v>5.3730557289607733E-4</c:v>
                </c:pt>
              </c:numCache>
            </c:numRef>
          </c:val>
        </c:ser>
        <c:ser>
          <c:idx val="103"/>
          <c:order val="103"/>
          <c:tx>
            <c:strRef>
              <c:f>'United States of America_result'!$J$105</c:f>
              <c:strCache>
                <c:ptCount val="1"/>
                <c:pt idx="0">
                  <c:v>Mauritius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America_result'!$K$105</c:f>
              <c:numCache>
                <c:formatCode>General</c:formatCode>
                <c:ptCount val="1"/>
                <c:pt idx="0">
                  <c:v>2.5266352795520002E-3</c:v>
                </c:pt>
              </c:numCache>
            </c:numRef>
          </c:val>
        </c:ser>
        <c:ser>
          <c:idx val="104"/>
          <c:order val="104"/>
          <c:tx>
            <c:strRef>
              <c:f>'United States of America_result'!$J$106</c:f>
              <c:strCache>
                <c:ptCount val="1"/>
                <c:pt idx="0">
                  <c:v>Mozambique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America_result'!$K$106</c:f>
              <c:numCache>
                <c:formatCode>General</c:formatCode>
                <c:ptCount val="1"/>
                <c:pt idx="0">
                  <c:v>3.5305674574327576E-3</c:v>
                </c:pt>
              </c:numCache>
            </c:numRef>
          </c:val>
        </c:ser>
        <c:ser>
          <c:idx val="105"/>
          <c:order val="105"/>
          <c:tx>
            <c:strRef>
              <c:f>'United States of America_result'!$J$107</c:f>
              <c:strCache>
                <c:ptCount val="1"/>
                <c:pt idx="0">
                  <c:v>Tanzania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America_result'!$K$107</c:f>
              <c:numCache>
                <c:formatCode>General</c:formatCode>
                <c:ptCount val="1"/>
                <c:pt idx="0">
                  <c:v>3.0134534578569383E-3</c:v>
                </c:pt>
              </c:numCache>
            </c:numRef>
          </c:val>
        </c:ser>
        <c:ser>
          <c:idx val="106"/>
          <c:order val="106"/>
          <c:tx>
            <c:strRef>
              <c:f>'United States of America_result'!$J$108</c:f>
              <c:strCache>
                <c:ptCount val="1"/>
                <c:pt idx="0">
                  <c:v>Uganda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America_result'!$K$108</c:f>
              <c:numCache>
                <c:formatCode>General</c:formatCode>
                <c:ptCount val="1"/>
                <c:pt idx="0">
                  <c:v>1.6227511728001119E-3</c:v>
                </c:pt>
              </c:numCache>
            </c:numRef>
          </c:val>
        </c:ser>
        <c:ser>
          <c:idx val="107"/>
          <c:order val="107"/>
          <c:tx>
            <c:strRef>
              <c:f>'United States of America_result'!$J$109</c:f>
              <c:strCache>
                <c:ptCount val="1"/>
                <c:pt idx="0">
                  <c:v>Zambia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America_result'!$K$109</c:f>
              <c:numCache>
                <c:formatCode>General</c:formatCode>
                <c:ptCount val="1"/>
                <c:pt idx="0">
                  <c:v>7.7090695546981822E-3</c:v>
                </c:pt>
              </c:numCache>
            </c:numRef>
          </c:val>
        </c:ser>
        <c:ser>
          <c:idx val="108"/>
          <c:order val="108"/>
          <c:tx>
            <c:strRef>
              <c:f>'United States of America_result'!$J$110</c:f>
              <c:strCache>
                <c:ptCount val="1"/>
                <c:pt idx="0">
                  <c:v>Zimbabwe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America_result'!$K$110</c:f>
              <c:numCache>
                <c:formatCode>General</c:formatCode>
                <c:ptCount val="1"/>
                <c:pt idx="0">
                  <c:v>0.38231795524623136</c:v>
                </c:pt>
              </c:numCache>
            </c:numRef>
          </c:val>
        </c:ser>
        <c:ser>
          <c:idx val="109"/>
          <c:order val="109"/>
          <c:tx>
            <c:strRef>
              <c:f>'United States of America_result'!$J$111</c:f>
              <c:strCache>
                <c:ptCount val="1"/>
                <c:pt idx="0">
                  <c:v>Rest of Eastern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America_result'!$K$111</c:f>
              <c:numCache>
                <c:formatCode>General</c:formatCode>
                <c:ptCount val="1"/>
                <c:pt idx="0">
                  <c:v>5.2471961125600014E-2</c:v>
                </c:pt>
              </c:numCache>
            </c:numRef>
          </c:val>
        </c:ser>
        <c:ser>
          <c:idx val="110"/>
          <c:order val="110"/>
          <c:tx>
            <c:strRef>
              <c:f>'United States of America_result'!$J$112</c:f>
              <c:strCache>
                <c:ptCount val="1"/>
                <c:pt idx="0">
                  <c:v>Botswana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America_result'!$K$112</c:f>
              <c:numCache>
                <c:formatCode>General</c:formatCode>
                <c:ptCount val="1"/>
                <c:pt idx="0">
                  <c:v>2.0179390470416309E-2</c:v>
                </c:pt>
              </c:numCache>
            </c:numRef>
          </c:val>
        </c:ser>
        <c:ser>
          <c:idx val="111"/>
          <c:order val="111"/>
          <c:tx>
            <c:strRef>
              <c:f>'United States of America_result'!$J$113</c:f>
              <c:strCache>
                <c:ptCount val="1"/>
                <c:pt idx="0">
                  <c:v>South Africa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America_result'!$K$113</c:f>
              <c:numCache>
                <c:formatCode>General</c:formatCode>
                <c:ptCount val="1"/>
                <c:pt idx="0">
                  <c:v>11.241628409833872</c:v>
                </c:pt>
              </c:numCache>
            </c:numRef>
          </c:val>
        </c:ser>
        <c:ser>
          <c:idx val="112"/>
          <c:order val="112"/>
          <c:tx>
            <c:strRef>
              <c:f>'United States of America_result'!$J$114</c:f>
              <c:strCache>
                <c:ptCount val="1"/>
                <c:pt idx="0">
                  <c:v>Rest of South African Customs Union</c:v>
                </c:pt>
              </c:strCache>
            </c:strRef>
          </c:tx>
          <c:invertIfNegative val="0"/>
          <c:cat>
            <c:strRef>
              <c:f>'United States of America_result'!$K$1</c:f>
              <c:strCache>
                <c:ptCount val="1"/>
                <c:pt idx="0">
                  <c:v>CO2</c:v>
                </c:pt>
              </c:strCache>
            </c:strRef>
          </c:cat>
          <c:val>
            <c:numRef>
              <c:f>'United States of America_result'!$K$114</c:f>
              <c:numCache>
                <c:formatCode>General</c:formatCode>
                <c:ptCount val="1"/>
                <c:pt idx="0">
                  <c:v>2.4139769589880011E-2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0238720"/>
        <c:axId val="130248704"/>
      </c:barChart>
      <c:catAx>
        <c:axId val="130238720"/>
        <c:scaling>
          <c:orientation val="minMax"/>
        </c:scaling>
        <c:delete val="1"/>
        <c:axPos val="l"/>
        <c:majorTickMark val="out"/>
        <c:minorTickMark val="none"/>
        <c:tickLblPos val="none"/>
        <c:crossAx val="130248704"/>
        <c:crosses val="autoZero"/>
        <c:auto val="1"/>
        <c:lblAlgn val="ctr"/>
        <c:lblOffset val="100"/>
        <c:noMultiLvlLbl val="0"/>
      </c:catAx>
      <c:valAx>
        <c:axId val="13024870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302387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'Steel to China'!$J$2</c:f>
              <c:strCache>
                <c:ptCount val="1"/>
                <c:pt idx="0">
                  <c:v>Australia</c:v>
                </c:pt>
              </c:strCache>
            </c:strRef>
          </c:tx>
          <c:invertIfNegative val="0"/>
          <c:val>
            <c:numRef>
              <c:f>'Steel to China'!$K$2</c:f>
              <c:numCache>
                <c:formatCode>General</c:formatCode>
                <c:ptCount val="1"/>
                <c:pt idx="0">
                  <c:v>156.75324455000001</c:v>
                </c:pt>
              </c:numCache>
            </c:numRef>
          </c:val>
        </c:ser>
        <c:ser>
          <c:idx val="1"/>
          <c:order val="1"/>
          <c:tx>
            <c:strRef>
              <c:f>'Steel to China'!$J$3</c:f>
              <c:strCache>
                <c:ptCount val="1"/>
                <c:pt idx="0">
                  <c:v>New Zealand</c:v>
                </c:pt>
              </c:strCache>
            </c:strRef>
          </c:tx>
          <c:invertIfNegative val="0"/>
          <c:val>
            <c:numRef>
              <c:f>'Steel to China'!$K$3</c:f>
              <c:numCache>
                <c:formatCode>General</c:formatCode>
                <c:ptCount val="1"/>
                <c:pt idx="0">
                  <c:v>62.016481729999995</c:v>
                </c:pt>
              </c:numCache>
            </c:numRef>
          </c:val>
        </c:ser>
        <c:ser>
          <c:idx val="2"/>
          <c:order val="2"/>
          <c:tx>
            <c:strRef>
              <c:f>'Steel to China'!$J$4</c:f>
              <c:strCache>
                <c:ptCount val="1"/>
                <c:pt idx="0">
                  <c:v>Rest of Oceania</c:v>
                </c:pt>
              </c:strCache>
            </c:strRef>
          </c:tx>
          <c:invertIfNegative val="0"/>
          <c:val>
            <c:numRef>
              <c:f>'Steel to China'!$K$4</c:f>
              <c:numCache>
                <c:formatCode>General</c:formatCode>
                <c:ptCount val="1"/>
                <c:pt idx="0">
                  <c:v>27.719897622999998</c:v>
                </c:pt>
              </c:numCache>
            </c:numRef>
          </c:val>
        </c:ser>
        <c:ser>
          <c:idx val="3"/>
          <c:order val="3"/>
          <c:tx>
            <c:strRef>
              <c:f>'Steel to China'!$J$5</c:f>
              <c:strCache>
                <c:ptCount val="1"/>
                <c:pt idx="0">
                  <c:v>China</c:v>
                </c:pt>
              </c:strCache>
            </c:strRef>
          </c:tx>
          <c:invertIfNegative val="0"/>
          <c:dLbls>
            <c:dLbl>
              <c:idx val="0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</c:dLbls>
          <c:val>
            <c:numRef>
              <c:f>'Steel to China'!$K$5</c:f>
              <c:numCache>
                <c:formatCode>General</c:formatCode>
                <c:ptCount val="1"/>
                <c:pt idx="0">
                  <c:v>423450.00458250276</c:v>
                </c:pt>
              </c:numCache>
            </c:numRef>
          </c:val>
        </c:ser>
        <c:ser>
          <c:idx val="4"/>
          <c:order val="4"/>
          <c:tx>
            <c:strRef>
              <c:f>'Steel to China'!$J$6</c:f>
              <c:strCache>
                <c:ptCount val="1"/>
                <c:pt idx="0">
                  <c:v>Hong Kong</c:v>
                </c:pt>
              </c:strCache>
            </c:strRef>
          </c:tx>
          <c:invertIfNegative val="0"/>
          <c:val>
            <c:numRef>
              <c:f>'Steel to China'!$K$6</c:f>
              <c:numCache>
                <c:formatCode>General</c:formatCode>
                <c:ptCount val="1"/>
                <c:pt idx="0">
                  <c:v>41.946446620999993</c:v>
                </c:pt>
              </c:numCache>
            </c:numRef>
          </c:val>
        </c:ser>
        <c:ser>
          <c:idx val="5"/>
          <c:order val="5"/>
          <c:tx>
            <c:strRef>
              <c:f>'Steel to China'!$J$7</c:f>
              <c:strCache>
                <c:ptCount val="1"/>
                <c:pt idx="0">
                  <c:v>Japan</c:v>
                </c:pt>
              </c:strCache>
            </c:strRef>
          </c:tx>
          <c:invertIfNegative val="0"/>
          <c:val>
            <c:numRef>
              <c:f>'Steel to China'!$K$7</c:f>
              <c:numCache>
                <c:formatCode>General</c:formatCode>
                <c:ptCount val="1"/>
                <c:pt idx="0">
                  <c:v>11590.257114629918</c:v>
                </c:pt>
              </c:numCache>
            </c:numRef>
          </c:val>
        </c:ser>
        <c:ser>
          <c:idx val="6"/>
          <c:order val="6"/>
          <c:tx>
            <c:strRef>
              <c:f>'Steel to China'!$J$8</c:f>
              <c:strCache>
                <c:ptCount val="1"/>
                <c:pt idx="0">
                  <c:v>Korea</c:v>
                </c:pt>
              </c:strCache>
            </c:strRef>
          </c:tx>
          <c:invertIfNegative val="0"/>
          <c:val>
            <c:numRef>
              <c:f>'Steel to China'!$K$8</c:f>
              <c:numCache>
                <c:formatCode>General</c:formatCode>
                <c:ptCount val="1"/>
                <c:pt idx="0">
                  <c:v>1807.0123904599998</c:v>
                </c:pt>
              </c:numCache>
            </c:numRef>
          </c:val>
        </c:ser>
        <c:ser>
          <c:idx val="7"/>
          <c:order val="7"/>
          <c:tx>
            <c:strRef>
              <c:f>'Steel to China'!$J$9</c:f>
              <c:strCache>
                <c:ptCount val="1"/>
                <c:pt idx="0">
                  <c:v>Taiwan</c:v>
                </c:pt>
              </c:strCache>
            </c:strRef>
          </c:tx>
          <c:invertIfNegative val="0"/>
          <c:val>
            <c:numRef>
              <c:f>'Steel to China'!$K$9</c:f>
              <c:numCache>
                <c:formatCode>General</c:formatCode>
                <c:ptCount val="1"/>
                <c:pt idx="0">
                  <c:v>2631.5761819799995</c:v>
                </c:pt>
              </c:numCache>
            </c:numRef>
          </c:val>
        </c:ser>
        <c:ser>
          <c:idx val="8"/>
          <c:order val="8"/>
          <c:tx>
            <c:strRef>
              <c:f>'Steel to China'!$J$10</c:f>
              <c:strCache>
                <c:ptCount val="1"/>
                <c:pt idx="0">
                  <c:v>Rest of East Asia</c:v>
                </c:pt>
              </c:strCache>
            </c:strRef>
          </c:tx>
          <c:invertIfNegative val="0"/>
          <c:val>
            <c:numRef>
              <c:f>'Steel to China'!$K$10</c:f>
              <c:numCache>
                <c:formatCode>General</c:formatCode>
                <c:ptCount val="1"/>
                <c:pt idx="0">
                  <c:v>355.19053642999899</c:v>
                </c:pt>
              </c:numCache>
            </c:numRef>
          </c:val>
        </c:ser>
        <c:ser>
          <c:idx val="9"/>
          <c:order val="9"/>
          <c:tx>
            <c:strRef>
              <c:f>'Steel to China'!$J$11</c:f>
              <c:strCache>
                <c:ptCount val="1"/>
                <c:pt idx="0">
                  <c:v>Cambodia</c:v>
                </c:pt>
              </c:strCache>
            </c:strRef>
          </c:tx>
          <c:invertIfNegative val="0"/>
          <c:val>
            <c:numRef>
              <c:f>'Steel to China'!$K$11</c:f>
              <c:numCache>
                <c:formatCode>General</c:formatCode>
                <c:ptCount val="1"/>
                <c:pt idx="0">
                  <c:v>1.1768573706000105</c:v>
                </c:pt>
              </c:numCache>
            </c:numRef>
          </c:val>
        </c:ser>
        <c:ser>
          <c:idx val="10"/>
          <c:order val="10"/>
          <c:tx>
            <c:strRef>
              <c:f>'Steel to China'!$J$12</c:f>
              <c:strCache>
                <c:ptCount val="1"/>
                <c:pt idx="0">
                  <c:v>Indonesia</c:v>
                </c:pt>
              </c:strCache>
            </c:strRef>
          </c:tx>
          <c:invertIfNegative val="0"/>
          <c:val>
            <c:numRef>
              <c:f>'Steel to China'!$K$12</c:f>
              <c:numCache>
                <c:formatCode>General</c:formatCode>
                <c:ptCount val="1"/>
                <c:pt idx="0">
                  <c:v>184.61711165000003</c:v>
                </c:pt>
              </c:numCache>
            </c:numRef>
          </c:val>
        </c:ser>
        <c:ser>
          <c:idx val="11"/>
          <c:order val="11"/>
          <c:tx>
            <c:strRef>
              <c:f>'Steel to China'!$J$13</c:f>
              <c:strCache>
                <c:ptCount val="1"/>
                <c:pt idx="0">
                  <c:v>Lao People's Democratic Republic</c:v>
                </c:pt>
              </c:strCache>
            </c:strRef>
          </c:tx>
          <c:invertIfNegative val="0"/>
          <c:val>
            <c:numRef>
              <c:f>'Steel to China'!$K$13</c:f>
              <c:numCache>
                <c:formatCode>General</c:formatCode>
                <c:ptCount val="1"/>
                <c:pt idx="0">
                  <c:v>0.24110160265999997</c:v>
                </c:pt>
              </c:numCache>
            </c:numRef>
          </c:val>
        </c:ser>
        <c:ser>
          <c:idx val="12"/>
          <c:order val="12"/>
          <c:tx>
            <c:strRef>
              <c:f>'Steel to China'!$J$14</c:f>
              <c:strCache>
                <c:ptCount val="1"/>
                <c:pt idx="0">
                  <c:v>Myanmar</c:v>
                </c:pt>
              </c:strCache>
            </c:strRef>
          </c:tx>
          <c:invertIfNegative val="0"/>
          <c:val>
            <c:numRef>
              <c:f>'Steel to China'!$K$14</c:f>
              <c:numCache>
                <c:formatCode>General</c:formatCode>
                <c:ptCount val="1"/>
                <c:pt idx="0">
                  <c:v>5.5995539797000005</c:v>
                </c:pt>
              </c:numCache>
            </c:numRef>
          </c:val>
        </c:ser>
        <c:ser>
          <c:idx val="13"/>
          <c:order val="13"/>
          <c:tx>
            <c:strRef>
              <c:f>'Steel to China'!$J$15</c:f>
              <c:strCache>
                <c:ptCount val="1"/>
                <c:pt idx="0">
                  <c:v>Malaysia</c:v>
                </c:pt>
              </c:strCache>
            </c:strRef>
          </c:tx>
          <c:invertIfNegative val="0"/>
          <c:val>
            <c:numRef>
              <c:f>'Steel to China'!$K$15</c:f>
              <c:numCache>
                <c:formatCode>General</c:formatCode>
                <c:ptCount val="1"/>
                <c:pt idx="0">
                  <c:v>168.08333024000004</c:v>
                </c:pt>
              </c:numCache>
            </c:numRef>
          </c:val>
        </c:ser>
        <c:ser>
          <c:idx val="14"/>
          <c:order val="14"/>
          <c:tx>
            <c:strRef>
              <c:f>'Steel to China'!$J$16</c:f>
              <c:strCache>
                <c:ptCount val="1"/>
                <c:pt idx="0">
                  <c:v>Philippines</c:v>
                </c:pt>
              </c:strCache>
            </c:strRef>
          </c:tx>
          <c:invertIfNegative val="0"/>
          <c:val>
            <c:numRef>
              <c:f>'Steel to China'!$K$16</c:f>
              <c:numCache>
                <c:formatCode>General</c:formatCode>
                <c:ptCount val="1"/>
                <c:pt idx="0">
                  <c:v>57.129616422000012</c:v>
                </c:pt>
              </c:numCache>
            </c:numRef>
          </c:val>
        </c:ser>
        <c:ser>
          <c:idx val="15"/>
          <c:order val="15"/>
          <c:tx>
            <c:strRef>
              <c:f>'Steel to China'!$J$17</c:f>
              <c:strCache>
                <c:ptCount val="1"/>
                <c:pt idx="0">
                  <c:v>Singapore</c:v>
                </c:pt>
              </c:strCache>
            </c:strRef>
          </c:tx>
          <c:invertIfNegative val="0"/>
          <c:val>
            <c:numRef>
              <c:f>'Steel to China'!$K$17</c:f>
              <c:numCache>
                <c:formatCode>General</c:formatCode>
                <c:ptCount val="1"/>
                <c:pt idx="0">
                  <c:v>1.7595810816000002</c:v>
                </c:pt>
              </c:numCache>
            </c:numRef>
          </c:val>
        </c:ser>
        <c:ser>
          <c:idx val="16"/>
          <c:order val="16"/>
          <c:tx>
            <c:strRef>
              <c:f>'Steel to China'!$J$18</c:f>
              <c:strCache>
                <c:ptCount val="1"/>
                <c:pt idx="0">
                  <c:v>Thailand</c:v>
                </c:pt>
              </c:strCache>
            </c:strRef>
          </c:tx>
          <c:invertIfNegative val="0"/>
          <c:val>
            <c:numRef>
              <c:f>'Steel to China'!$K$18</c:f>
              <c:numCache>
                <c:formatCode>General</c:formatCode>
                <c:ptCount val="1"/>
                <c:pt idx="0">
                  <c:v>138.80423179000002</c:v>
                </c:pt>
              </c:numCache>
            </c:numRef>
          </c:val>
        </c:ser>
        <c:ser>
          <c:idx val="17"/>
          <c:order val="17"/>
          <c:tx>
            <c:strRef>
              <c:f>'Steel to China'!$J$19</c:f>
              <c:strCache>
                <c:ptCount val="1"/>
                <c:pt idx="0">
                  <c:v>Vietnam</c:v>
                </c:pt>
              </c:strCache>
            </c:strRef>
          </c:tx>
          <c:invertIfNegative val="0"/>
          <c:val>
            <c:numRef>
              <c:f>'Steel to China'!$K$19</c:f>
              <c:numCache>
                <c:formatCode>General</c:formatCode>
                <c:ptCount val="1"/>
                <c:pt idx="0">
                  <c:v>105.98780334000054</c:v>
                </c:pt>
              </c:numCache>
            </c:numRef>
          </c:val>
        </c:ser>
        <c:ser>
          <c:idx val="18"/>
          <c:order val="18"/>
          <c:tx>
            <c:strRef>
              <c:f>'Steel to China'!$J$20</c:f>
              <c:strCache>
                <c:ptCount val="1"/>
                <c:pt idx="0">
                  <c:v>Rest of Southeast Asia</c:v>
                </c:pt>
              </c:strCache>
            </c:strRef>
          </c:tx>
          <c:invertIfNegative val="0"/>
          <c:val>
            <c:numRef>
              <c:f>'Steel to China'!$K$20</c:f>
              <c:numCache>
                <c:formatCode>General</c:formatCode>
                <c:ptCount val="1"/>
                <c:pt idx="0">
                  <c:v>1.1504289968999999</c:v>
                </c:pt>
              </c:numCache>
            </c:numRef>
          </c:val>
        </c:ser>
        <c:ser>
          <c:idx val="19"/>
          <c:order val="19"/>
          <c:tx>
            <c:strRef>
              <c:f>'Steel to China'!$J$21</c:f>
              <c:strCache>
                <c:ptCount val="1"/>
                <c:pt idx="0">
                  <c:v>Bangladesh</c:v>
                </c:pt>
              </c:strCache>
            </c:strRef>
          </c:tx>
          <c:invertIfNegative val="0"/>
          <c:val>
            <c:numRef>
              <c:f>'Steel to China'!$K$21</c:f>
              <c:numCache>
                <c:formatCode>General</c:formatCode>
                <c:ptCount val="1"/>
                <c:pt idx="0">
                  <c:v>1.5268666552999817</c:v>
                </c:pt>
              </c:numCache>
            </c:numRef>
          </c:val>
        </c:ser>
        <c:ser>
          <c:idx val="20"/>
          <c:order val="20"/>
          <c:tx>
            <c:strRef>
              <c:f>'Steel to China'!$J$22</c:f>
              <c:strCache>
                <c:ptCount val="1"/>
                <c:pt idx="0">
                  <c:v>India</c:v>
                </c:pt>
              </c:strCache>
            </c:strRef>
          </c:tx>
          <c:invertIfNegative val="0"/>
          <c:val>
            <c:numRef>
              <c:f>'Steel to China'!$K$22</c:f>
              <c:numCache>
                <c:formatCode>General</c:formatCode>
                <c:ptCount val="1"/>
                <c:pt idx="0">
                  <c:v>717.19156954000005</c:v>
                </c:pt>
              </c:numCache>
            </c:numRef>
          </c:val>
        </c:ser>
        <c:ser>
          <c:idx val="21"/>
          <c:order val="21"/>
          <c:tx>
            <c:strRef>
              <c:f>'Steel to China'!$J$23</c:f>
              <c:strCache>
                <c:ptCount val="1"/>
                <c:pt idx="0">
                  <c:v>Pakistan</c:v>
                </c:pt>
              </c:strCache>
            </c:strRef>
          </c:tx>
          <c:invertIfNegative val="0"/>
          <c:val>
            <c:numRef>
              <c:f>'Steel to China'!$K$23</c:f>
              <c:numCache>
                <c:formatCode>General</c:formatCode>
                <c:ptCount val="1"/>
                <c:pt idx="0">
                  <c:v>4.1443864164999491</c:v>
                </c:pt>
              </c:numCache>
            </c:numRef>
          </c:val>
        </c:ser>
        <c:ser>
          <c:idx val="22"/>
          <c:order val="22"/>
          <c:tx>
            <c:strRef>
              <c:f>'Steel to China'!$J$24</c:f>
              <c:strCache>
                <c:ptCount val="1"/>
                <c:pt idx="0">
                  <c:v>Sri Lanka</c:v>
                </c:pt>
              </c:strCache>
            </c:strRef>
          </c:tx>
          <c:invertIfNegative val="0"/>
          <c:val>
            <c:numRef>
              <c:f>'Steel to China'!$K$24</c:f>
              <c:numCache>
                <c:formatCode>General</c:formatCode>
                <c:ptCount val="1"/>
                <c:pt idx="0">
                  <c:v>0.83996940600000536</c:v>
                </c:pt>
              </c:numCache>
            </c:numRef>
          </c:val>
        </c:ser>
        <c:ser>
          <c:idx val="23"/>
          <c:order val="23"/>
          <c:tx>
            <c:strRef>
              <c:f>'Steel to China'!$J$25</c:f>
              <c:strCache>
                <c:ptCount val="1"/>
                <c:pt idx="0">
                  <c:v>Rest of South Asia</c:v>
                </c:pt>
              </c:strCache>
            </c:strRef>
          </c:tx>
          <c:invertIfNegative val="0"/>
          <c:val>
            <c:numRef>
              <c:f>'Steel to China'!$K$25</c:f>
              <c:numCache>
                <c:formatCode>General</c:formatCode>
                <c:ptCount val="1"/>
                <c:pt idx="0">
                  <c:v>1.3379116645999998</c:v>
                </c:pt>
              </c:numCache>
            </c:numRef>
          </c:val>
        </c:ser>
        <c:ser>
          <c:idx val="24"/>
          <c:order val="24"/>
          <c:tx>
            <c:strRef>
              <c:f>'Steel to China'!$J$26</c:f>
              <c:strCache>
                <c:ptCount val="1"/>
                <c:pt idx="0">
                  <c:v>Canada</c:v>
                </c:pt>
              </c:strCache>
            </c:strRef>
          </c:tx>
          <c:invertIfNegative val="0"/>
          <c:val>
            <c:numRef>
              <c:f>'Steel to China'!$K$26</c:f>
              <c:numCache>
                <c:formatCode>General</c:formatCode>
                <c:ptCount val="1"/>
                <c:pt idx="0">
                  <c:v>122.17150514999985</c:v>
                </c:pt>
              </c:numCache>
            </c:numRef>
          </c:val>
        </c:ser>
        <c:ser>
          <c:idx val="25"/>
          <c:order val="25"/>
          <c:tx>
            <c:strRef>
              <c:f>'Steel to China'!$J$27</c:f>
              <c:strCache>
                <c:ptCount val="1"/>
                <c:pt idx="0">
                  <c:v>United States of America</c:v>
                </c:pt>
              </c:strCache>
            </c:strRef>
          </c:tx>
          <c:invertIfNegative val="0"/>
          <c:val>
            <c:numRef>
              <c:f>'Steel to China'!$K$27</c:f>
              <c:numCache>
                <c:formatCode>General</c:formatCode>
                <c:ptCount val="1"/>
                <c:pt idx="0">
                  <c:v>1790.0742801999913</c:v>
                </c:pt>
              </c:numCache>
            </c:numRef>
          </c:val>
        </c:ser>
        <c:ser>
          <c:idx val="26"/>
          <c:order val="26"/>
          <c:tx>
            <c:strRef>
              <c:f>'Steel to China'!$J$28</c:f>
              <c:strCache>
                <c:ptCount val="1"/>
                <c:pt idx="0">
                  <c:v>Mexico</c:v>
                </c:pt>
              </c:strCache>
            </c:strRef>
          </c:tx>
          <c:invertIfNegative val="0"/>
          <c:val>
            <c:numRef>
              <c:f>'Steel to China'!$K$28</c:f>
              <c:numCache>
                <c:formatCode>General</c:formatCode>
                <c:ptCount val="1"/>
                <c:pt idx="0">
                  <c:v>106.65356368000063</c:v>
                </c:pt>
              </c:numCache>
            </c:numRef>
          </c:val>
        </c:ser>
        <c:ser>
          <c:idx val="27"/>
          <c:order val="27"/>
          <c:tx>
            <c:strRef>
              <c:f>'Steel to China'!$J$29</c:f>
              <c:strCache>
                <c:ptCount val="1"/>
                <c:pt idx="0">
                  <c:v>Rest of North America</c:v>
                </c:pt>
              </c:strCache>
            </c:strRef>
          </c:tx>
          <c:invertIfNegative val="0"/>
          <c:val>
            <c:numRef>
              <c:f>'Steel to China'!$K$29</c:f>
              <c:numCache>
                <c:formatCode>General</c:formatCode>
                <c:ptCount val="1"/>
                <c:pt idx="0">
                  <c:v>0.88571210289999958</c:v>
                </c:pt>
              </c:numCache>
            </c:numRef>
          </c:val>
        </c:ser>
        <c:ser>
          <c:idx val="28"/>
          <c:order val="28"/>
          <c:tx>
            <c:strRef>
              <c:f>'Steel to China'!$J$30</c:f>
              <c:strCache>
                <c:ptCount val="1"/>
                <c:pt idx="0">
                  <c:v>Argentina</c:v>
                </c:pt>
              </c:strCache>
            </c:strRef>
          </c:tx>
          <c:invertIfNegative val="0"/>
          <c:val>
            <c:numRef>
              <c:f>'Steel to China'!$K$30</c:f>
              <c:numCache>
                <c:formatCode>General</c:formatCode>
                <c:ptCount val="1"/>
                <c:pt idx="0">
                  <c:v>114.99033001999985</c:v>
                </c:pt>
              </c:numCache>
            </c:numRef>
          </c:val>
        </c:ser>
        <c:ser>
          <c:idx val="29"/>
          <c:order val="29"/>
          <c:tx>
            <c:strRef>
              <c:f>'Steel to China'!$J$31</c:f>
              <c:strCache>
                <c:ptCount val="1"/>
                <c:pt idx="0">
                  <c:v>Bolivia</c:v>
                </c:pt>
              </c:strCache>
            </c:strRef>
          </c:tx>
          <c:invertIfNegative val="0"/>
          <c:val>
            <c:numRef>
              <c:f>'Steel to China'!$K$31</c:f>
              <c:numCache>
                <c:formatCode>General</c:formatCode>
                <c:ptCount val="1"/>
                <c:pt idx="0">
                  <c:v>1.2588487389999996</c:v>
                </c:pt>
              </c:numCache>
            </c:numRef>
          </c:val>
        </c:ser>
        <c:ser>
          <c:idx val="30"/>
          <c:order val="30"/>
          <c:tx>
            <c:strRef>
              <c:f>'Steel to China'!$J$32</c:f>
              <c:strCache>
                <c:ptCount val="1"/>
                <c:pt idx="0">
                  <c:v>Brazil</c:v>
                </c:pt>
              </c:strCache>
            </c:strRef>
          </c:tx>
          <c:invertIfNegative val="0"/>
          <c:val>
            <c:numRef>
              <c:f>'Steel to China'!$K$32</c:f>
              <c:numCache>
                <c:formatCode>General</c:formatCode>
                <c:ptCount val="1"/>
                <c:pt idx="0">
                  <c:v>827.47948739999981</c:v>
                </c:pt>
              </c:numCache>
            </c:numRef>
          </c:val>
        </c:ser>
        <c:ser>
          <c:idx val="31"/>
          <c:order val="31"/>
          <c:tx>
            <c:strRef>
              <c:f>'Steel to China'!$J$33</c:f>
              <c:strCache>
                <c:ptCount val="1"/>
                <c:pt idx="0">
                  <c:v>Chile</c:v>
                </c:pt>
              </c:strCache>
            </c:strRef>
          </c:tx>
          <c:invertIfNegative val="0"/>
          <c:val>
            <c:numRef>
              <c:f>'Steel to China'!$K$33</c:f>
              <c:numCache>
                <c:formatCode>General</c:formatCode>
                <c:ptCount val="1"/>
                <c:pt idx="0">
                  <c:v>41.637220019000004</c:v>
                </c:pt>
              </c:numCache>
            </c:numRef>
          </c:val>
        </c:ser>
        <c:ser>
          <c:idx val="32"/>
          <c:order val="32"/>
          <c:tx>
            <c:strRef>
              <c:f>'Steel to China'!$J$34</c:f>
              <c:strCache>
                <c:ptCount val="1"/>
                <c:pt idx="0">
                  <c:v>Colombia</c:v>
                </c:pt>
              </c:strCache>
            </c:strRef>
          </c:tx>
          <c:invertIfNegative val="0"/>
          <c:val>
            <c:numRef>
              <c:f>'Steel to China'!$K$34</c:f>
              <c:numCache>
                <c:formatCode>General</c:formatCode>
                <c:ptCount val="1"/>
                <c:pt idx="0">
                  <c:v>54.737044587999996</c:v>
                </c:pt>
              </c:numCache>
            </c:numRef>
          </c:val>
        </c:ser>
        <c:ser>
          <c:idx val="33"/>
          <c:order val="33"/>
          <c:tx>
            <c:strRef>
              <c:f>'Steel to China'!$J$35</c:f>
              <c:strCache>
                <c:ptCount val="1"/>
                <c:pt idx="0">
                  <c:v>Ecuador</c:v>
                </c:pt>
              </c:strCache>
            </c:strRef>
          </c:tx>
          <c:invertIfNegative val="0"/>
          <c:val>
            <c:numRef>
              <c:f>'Steel to China'!$K$35</c:f>
              <c:numCache>
                <c:formatCode>General</c:formatCode>
                <c:ptCount val="1"/>
                <c:pt idx="0">
                  <c:v>0.69740060270000004</c:v>
                </c:pt>
              </c:numCache>
            </c:numRef>
          </c:val>
        </c:ser>
        <c:ser>
          <c:idx val="34"/>
          <c:order val="34"/>
          <c:tx>
            <c:strRef>
              <c:f>'Steel to China'!$J$36</c:f>
              <c:strCache>
                <c:ptCount val="1"/>
                <c:pt idx="0">
                  <c:v>Paraguay</c:v>
                </c:pt>
              </c:strCache>
            </c:strRef>
          </c:tx>
          <c:invertIfNegative val="0"/>
          <c:val>
            <c:numRef>
              <c:f>'Steel to China'!$K$36</c:f>
              <c:numCache>
                <c:formatCode>General</c:formatCode>
                <c:ptCount val="1"/>
                <c:pt idx="0">
                  <c:v>8.8481588580000048E-2</c:v>
                </c:pt>
              </c:numCache>
            </c:numRef>
          </c:val>
        </c:ser>
        <c:ser>
          <c:idx val="35"/>
          <c:order val="35"/>
          <c:tx>
            <c:strRef>
              <c:f>'Steel to China'!$J$37</c:f>
              <c:strCache>
                <c:ptCount val="1"/>
                <c:pt idx="0">
                  <c:v>Peru</c:v>
                </c:pt>
              </c:strCache>
            </c:strRef>
          </c:tx>
          <c:invertIfNegative val="0"/>
          <c:val>
            <c:numRef>
              <c:f>'Steel to China'!$K$37</c:f>
              <c:numCache>
                <c:formatCode>General</c:formatCode>
                <c:ptCount val="1"/>
                <c:pt idx="0">
                  <c:v>51.109029614000008</c:v>
                </c:pt>
              </c:numCache>
            </c:numRef>
          </c:val>
        </c:ser>
        <c:ser>
          <c:idx val="36"/>
          <c:order val="36"/>
          <c:tx>
            <c:strRef>
              <c:f>'Steel to China'!$J$38</c:f>
              <c:strCache>
                <c:ptCount val="1"/>
                <c:pt idx="0">
                  <c:v>Uruguay</c:v>
                </c:pt>
              </c:strCache>
            </c:strRef>
          </c:tx>
          <c:invertIfNegative val="0"/>
          <c:val>
            <c:numRef>
              <c:f>'Steel to China'!$K$38</c:f>
              <c:numCache>
                <c:formatCode>General</c:formatCode>
                <c:ptCount val="1"/>
                <c:pt idx="0">
                  <c:v>0.35546858308000462</c:v>
                </c:pt>
              </c:numCache>
            </c:numRef>
          </c:val>
        </c:ser>
        <c:ser>
          <c:idx val="37"/>
          <c:order val="37"/>
          <c:tx>
            <c:strRef>
              <c:f>'Steel to China'!$J$39</c:f>
              <c:strCache>
                <c:ptCount val="1"/>
                <c:pt idx="0">
                  <c:v>Venezuela</c:v>
                </c:pt>
              </c:strCache>
            </c:strRef>
          </c:tx>
          <c:invertIfNegative val="0"/>
          <c:val>
            <c:numRef>
              <c:f>'Steel to China'!$K$39</c:f>
              <c:numCache>
                <c:formatCode>General</c:formatCode>
                <c:ptCount val="1"/>
                <c:pt idx="0">
                  <c:v>315.89005274999869</c:v>
                </c:pt>
              </c:numCache>
            </c:numRef>
          </c:val>
        </c:ser>
        <c:ser>
          <c:idx val="38"/>
          <c:order val="38"/>
          <c:tx>
            <c:strRef>
              <c:f>'Steel to China'!$J$40</c:f>
              <c:strCache>
                <c:ptCount val="1"/>
                <c:pt idx="0">
                  <c:v>Rest of South America</c:v>
                </c:pt>
              </c:strCache>
            </c:strRef>
          </c:tx>
          <c:invertIfNegative val="0"/>
          <c:val>
            <c:numRef>
              <c:f>'Steel to China'!$K$40</c:f>
              <c:numCache>
                <c:formatCode>General</c:formatCode>
                <c:ptCount val="1"/>
                <c:pt idx="0">
                  <c:v>0.19814127054000041</c:v>
                </c:pt>
              </c:numCache>
            </c:numRef>
          </c:val>
        </c:ser>
        <c:ser>
          <c:idx val="39"/>
          <c:order val="39"/>
          <c:tx>
            <c:strRef>
              <c:f>'Steel to China'!$J$41</c:f>
              <c:strCache>
                <c:ptCount val="1"/>
                <c:pt idx="0">
                  <c:v>Costa Rica</c:v>
                </c:pt>
              </c:strCache>
            </c:strRef>
          </c:tx>
          <c:invertIfNegative val="0"/>
          <c:val>
            <c:numRef>
              <c:f>'Steel to China'!$K$41</c:f>
              <c:numCache>
                <c:formatCode>General</c:formatCode>
                <c:ptCount val="1"/>
                <c:pt idx="0">
                  <c:v>0.56366065484000005</c:v>
                </c:pt>
              </c:numCache>
            </c:numRef>
          </c:val>
        </c:ser>
        <c:ser>
          <c:idx val="40"/>
          <c:order val="40"/>
          <c:tx>
            <c:strRef>
              <c:f>'Steel to China'!$J$42</c:f>
              <c:strCache>
                <c:ptCount val="1"/>
                <c:pt idx="0">
                  <c:v>Guatemala</c:v>
                </c:pt>
              </c:strCache>
            </c:strRef>
          </c:tx>
          <c:invertIfNegative val="0"/>
          <c:val>
            <c:numRef>
              <c:f>'Steel to China'!$K$42</c:f>
              <c:numCache>
                <c:formatCode>General</c:formatCode>
                <c:ptCount val="1"/>
                <c:pt idx="0">
                  <c:v>0.47161309734000234</c:v>
                </c:pt>
              </c:numCache>
            </c:numRef>
          </c:val>
        </c:ser>
        <c:ser>
          <c:idx val="41"/>
          <c:order val="41"/>
          <c:tx>
            <c:strRef>
              <c:f>'Steel to China'!$J$43</c:f>
              <c:strCache>
                <c:ptCount val="1"/>
                <c:pt idx="0">
                  <c:v>Nicaragua</c:v>
                </c:pt>
              </c:strCache>
            </c:strRef>
          </c:tx>
          <c:invertIfNegative val="0"/>
          <c:val>
            <c:numRef>
              <c:f>'Steel to China'!$K$43</c:f>
              <c:numCache>
                <c:formatCode>General</c:formatCode>
                <c:ptCount val="1"/>
                <c:pt idx="0">
                  <c:v>0.37299649793000428</c:v>
                </c:pt>
              </c:numCache>
            </c:numRef>
          </c:val>
        </c:ser>
        <c:ser>
          <c:idx val="42"/>
          <c:order val="42"/>
          <c:tx>
            <c:strRef>
              <c:f>'Steel to China'!$J$44</c:f>
              <c:strCache>
                <c:ptCount val="1"/>
                <c:pt idx="0">
                  <c:v>Panama</c:v>
                </c:pt>
              </c:strCache>
            </c:strRef>
          </c:tx>
          <c:invertIfNegative val="0"/>
          <c:val>
            <c:numRef>
              <c:f>'Steel to China'!$K$44</c:f>
              <c:numCache>
                <c:formatCode>General</c:formatCode>
                <c:ptCount val="1"/>
                <c:pt idx="0">
                  <c:v>4.2527748931000007</c:v>
                </c:pt>
              </c:numCache>
            </c:numRef>
          </c:val>
        </c:ser>
        <c:ser>
          <c:idx val="43"/>
          <c:order val="43"/>
          <c:tx>
            <c:strRef>
              <c:f>'Steel to China'!$J$45</c:f>
              <c:strCache>
                <c:ptCount val="1"/>
                <c:pt idx="0">
                  <c:v>Rest of Central America</c:v>
                </c:pt>
              </c:strCache>
            </c:strRef>
          </c:tx>
          <c:invertIfNegative val="0"/>
          <c:val>
            <c:numRef>
              <c:f>'Steel to China'!$K$45</c:f>
              <c:numCache>
                <c:formatCode>General</c:formatCode>
                <c:ptCount val="1"/>
                <c:pt idx="0">
                  <c:v>2.8766837077999994</c:v>
                </c:pt>
              </c:numCache>
            </c:numRef>
          </c:val>
        </c:ser>
        <c:ser>
          <c:idx val="44"/>
          <c:order val="44"/>
          <c:tx>
            <c:strRef>
              <c:f>'Steel to China'!$J$46</c:f>
              <c:strCache>
                <c:ptCount val="1"/>
                <c:pt idx="0">
                  <c:v>Caribbean</c:v>
                </c:pt>
              </c:strCache>
            </c:strRef>
          </c:tx>
          <c:invertIfNegative val="0"/>
          <c:val>
            <c:numRef>
              <c:f>'Steel to China'!$K$46</c:f>
              <c:numCache>
                <c:formatCode>General</c:formatCode>
                <c:ptCount val="1"/>
                <c:pt idx="0">
                  <c:v>64.578613129999979</c:v>
                </c:pt>
              </c:numCache>
            </c:numRef>
          </c:val>
        </c:ser>
        <c:ser>
          <c:idx val="45"/>
          <c:order val="45"/>
          <c:tx>
            <c:strRef>
              <c:f>'Steel to China'!$J$47</c:f>
              <c:strCache>
                <c:ptCount val="1"/>
                <c:pt idx="0">
                  <c:v>Austria</c:v>
                </c:pt>
              </c:strCache>
            </c:strRef>
          </c:tx>
          <c:invertIfNegative val="0"/>
          <c:val>
            <c:numRef>
              <c:f>'Steel to China'!$K$47</c:f>
              <c:numCache>
                <c:formatCode>General</c:formatCode>
                <c:ptCount val="1"/>
                <c:pt idx="0">
                  <c:v>175.9576865500012</c:v>
                </c:pt>
              </c:numCache>
            </c:numRef>
          </c:val>
        </c:ser>
        <c:ser>
          <c:idx val="46"/>
          <c:order val="46"/>
          <c:tx>
            <c:strRef>
              <c:f>'Steel to China'!$J$48</c:f>
              <c:strCache>
                <c:ptCount val="1"/>
                <c:pt idx="0">
                  <c:v>Belgium</c:v>
                </c:pt>
              </c:strCache>
            </c:strRef>
          </c:tx>
          <c:invertIfNegative val="0"/>
          <c:val>
            <c:numRef>
              <c:f>'Steel to China'!$K$48</c:f>
              <c:numCache>
                <c:formatCode>General</c:formatCode>
                <c:ptCount val="1"/>
                <c:pt idx="0">
                  <c:v>283.56686896999969</c:v>
                </c:pt>
              </c:numCache>
            </c:numRef>
          </c:val>
        </c:ser>
        <c:ser>
          <c:idx val="47"/>
          <c:order val="47"/>
          <c:tx>
            <c:strRef>
              <c:f>'Steel to China'!$J$49</c:f>
              <c:strCache>
                <c:ptCount val="1"/>
                <c:pt idx="0">
                  <c:v>Cyprus</c:v>
                </c:pt>
              </c:strCache>
            </c:strRef>
          </c:tx>
          <c:invertIfNegative val="0"/>
          <c:val>
            <c:numRef>
              <c:f>'Steel to China'!$K$49</c:f>
              <c:numCache>
                <c:formatCode>General</c:formatCode>
                <c:ptCount val="1"/>
                <c:pt idx="0">
                  <c:v>6.7440151349999998E-3</c:v>
                </c:pt>
              </c:numCache>
            </c:numRef>
          </c:val>
        </c:ser>
        <c:ser>
          <c:idx val="48"/>
          <c:order val="48"/>
          <c:tx>
            <c:strRef>
              <c:f>'Steel to China'!$J$50</c:f>
              <c:strCache>
                <c:ptCount val="1"/>
                <c:pt idx="0">
                  <c:v>Czech Republic</c:v>
                </c:pt>
              </c:strCache>
            </c:strRef>
          </c:tx>
          <c:invertIfNegative val="0"/>
          <c:val>
            <c:numRef>
              <c:f>'Steel to China'!$K$50</c:f>
              <c:numCache>
                <c:formatCode>General</c:formatCode>
                <c:ptCount val="1"/>
                <c:pt idx="0">
                  <c:v>178.02598375999997</c:v>
                </c:pt>
              </c:numCache>
            </c:numRef>
          </c:val>
        </c:ser>
        <c:ser>
          <c:idx val="49"/>
          <c:order val="49"/>
          <c:tx>
            <c:strRef>
              <c:f>'Steel to China'!$J$51</c:f>
              <c:strCache>
                <c:ptCount val="1"/>
                <c:pt idx="0">
                  <c:v>Denmark</c:v>
                </c:pt>
              </c:strCache>
            </c:strRef>
          </c:tx>
          <c:invertIfNegative val="0"/>
          <c:val>
            <c:numRef>
              <c:f>'Steel to China'!$K$51</c:f>
              <c:numCache>
                <c:formatCode>General</c:formatCode>
                <c:ptCount val="1"/>
                <c:pt idx="0">
                  <c:v>1.9183529726000152</c:v>
                </c:pt>
              </c:numCache>
            </c:numRef>
          </c:val>
        </c:ser>
        <c:ser>
          <c:idx val="50"/>
          <c:order val="50"/>
          <c:tx>
            <c:strRef>
              <c:f>'Steel to China'!$J$52</c:f>
              <c:strCache>
                <c:ptCount val="1"/>
                <c:pt idx="0">
                  <c:v>Estonia</c:v>
                </c:pt>
              </c:strCache>
            </c:strRef>
          </c:tx>
          <c:invertIfNegative val="0"/>
          <c:val>
            <c:numRef>
              <c:f>'Steel to China'!$K$52</c:f>
              <c:numCache>
                <c:formatCode>General</c:formatCode>
                <c:ptCount val="1"/>
                <c:pt idx="0">
                  <c:v>0.16782634581000044</c:v>
                </c:pt>
              </c:numCache>
            </c:numRef>
          </c:val>
        </c:ser>
        <c:ser>
          <c:idx val="51"/>
          <c:order val="51"/>
          <c:tx>
            <c:strRef>
              <c:f>'Steel to China'!$J$53</c:f>
              <c:strCache>
                <c:ptCount val="1"/>
                <c:pt idx="0">
                  <c:v>Finland</c:v>
                </c:pt>
              </c:strCache>
            </c:strRef>
          </c:tx>
          <c:invertIfNegative val="0"/>
          <c:val>
            <c:numRef>
              <c:f>'Steel to China'!$K$53</c:f>
              <c:numCache>
                <c:formatCode>General</c:formatCode>
                <c:ptCount val="1"/>
                <c:pt idx="0">
                  <c:v>239.93249301000105</c:v>
                </c:pt>
              </c:numCache>
            </c:numRef>
          </c:val>
        </c:ser>
        <c:ser>
          <c:idx val="52"/>
          <c:order val="52"/>
          <c:tx>
            <c:strRef>
              <c:f>'Steel to China'!$J$54</c:f>
              <c:strCache>
                <c:ptCount val="1"/>
                <c:pt idx="0">
                  <c:v>France</c:v>
                </c:pt>
              </c:strCache>
            </c:strRef>
          </c:tx>
          <c:invertIfNegative val="0"/>
          <c:val>
            <c:numRef>
              <c:f>'Steel to China'!$K$54</c:f>
              <c:numCache>
                <c:formatCode>General</c:formatCode>
                <c:ptCount val="1"/>
                <c:pt idx="0">
                  <c:v>280.31629594999737</c:v>
                </c:pt>
              </c:numCache>
            </c:numRef>
          </c:val>
        </c:ser>
        <c:ser>
          <c:idx val="53"/>
          <c:order val="53"/>
          <c:tx>
            <c:strRef>
              <c:f>'Steel to China'!$J$55</c:f>
              <c:strCache>
                <c:ptCount val="1"/>
                <c:pt idx="0">
                  <c:v>Germany</c:v>
                </c:pt>
              </c:strCache>
            </c:strRef>
          </c:tx>
          <c:invertIfNegative val="0"/>
          <c:val>
            <c:numRef>
              <c:f>'Steel to China'!$K$55</c:f>
              <c:numCache>
                <c:formatCode>General</c:formatCode>
                <c:ptCount val="1"/>
                <c:pt idx="0">
                  <c:v>1376.5575757100103</c:v>
                </c:pt>
              </c:numCache>
            </c:numRef>
          </c:val>
        </c:ser>
        <c:ser>
          <c:idx val="54"/>
          <c:order val="54"/>
          <c:tx>
            <c:strRef>
              <c:f>'Steel to China'!$J$56</c:f>
              <c:strCache>
                <c:ptCount val="1"/>
                <c:pt idx="0">
                  <c:v>Greece</c:v>
                </c:pt>
              </c:strCache>
            </c:strRef>
          </c:tx>
          <c:invertIfNegative val="0"/>
          <c:val>
            <c:numRef>
              <c:f>'Steel to China'!$K$56</c:f>
              <c:numCache>
                <c:formatCode>General</c:formatCode>
                <c:ptCount val="1"/>
                <c:pt idx="0">
                  <c:v>9.5481062750000026E-2</c:v>
                </c:pt>
              </c:numCache>
            </c:numRef>
          </c:val>
        </c:ser>
        <c:ser>
          <c:idx val="55"/>
          <c:order val="55"/>
          <c:tx>
            <c:strRef>
              <c:f>'Steel to China'!$J$57</c:f>
              <c:strCache>
                <c:ptCount val="1"/>
                <c:pt idx="0">
                  <c:v>Hungary</c:v>
                </c:pt>
              </c:strCache>
            </c:strRef>
          </c:tx>
          <c:invertIfNegative val="0"/>
          <c:val>
            <c:numRef>
              <c:f>'Steel to China'!$K$57</c:f>
              <c:numCache>
                <c:formatCode>General</c:formatCode>
                <c:ptCount val="1"/>
                <c:pt idx="0">
                  <c:v>28.122205779000005</c:v>
                </c:pt>
              </c:numCache>
            </c:numRef>
          </c:val>
        </c:ser>
        <c:ser>
          <c:idx val="56"/>
          <c:order val="56"/>
          <c:tx>
            <c:strRef>
              <c:f>'Steel to China'!$J$58</c:f>
              <c:strCache>
                <c:ptCount val="1"/>
                <c:pt idx="0">
                  <c:v>Ireland</c:v>
                </c:pt>
              </c:strCache>
            </c:strRef>
          </c:tx>
          <c:invertIfNegative val="0"/>
          <c:val>
            <c:numRef>
              <c:f>'Steel to China'!$K$58</c:f>
              <c:numCache>
                <c:formatCode>General</c:formatCode>
                <c:ptCount val="1"/>
                <c:pt idx="0">
                  <c:v>1.1526585888000105</c:v>
                </c:pt>
              </c:numCache>
            </c:numRef>
          </c:val>
        </c:ser>
        <c:ser>
          <c:idx val="57"/>
          <c:order val="57"/>
          <c:tx>
            <c:strRef>
              <c:f>'Steel to China'!$J$59</c:f>
              <c:strCache>
                <c:ptCount val="1"/>
                <c:pt idx="0">
                  <c:v>Italy</c:v>
                </c:pt>
              </c:strCache>
            </c:strRef>
          </c:tx>
          <c:invertIfNegative val="0"/>
          <c:val>
            <c:numRef>
              <c:f>'Steel to China'!$K$59</c:f>
              <c:numCache>
                <c:formatCode>General</c:formatCode>
                <c:ptCount val="1"/>
                <c:pt idx="0">
                  <c:v>304.42814802999823</c:v>
                </c:pt>
              </c:numCache>
            </c:numRef>
          </c:val>
        </c:ser>
        <c:ser>
          <c:idx val="58"/>
          <c:order val="58"/>
          <c:tx>
            <c:strRef>
              <c:f>'Steel to China'!$J$60</c:f>
              <c:strCache>
                <c:ptCount val="1"/>
                <c:pt idx="0">
                  <c:v>Latvia</c:v>
                </c:pt>
              </c:strCache>
            </c:strRef>
          </c:tx>
          <c:invertIfNegative val="0"/>
          <c:val>
            <c:numRef>
              <c:f>'Steel to China'!$K$60</c:f>
              <c:numCache>
                <c:formatCode>General</c:formatCode>
                <c:ptCount val="1"/>
                <c:pt idx="0">
                  <c:v>7.3474187609999655</c:v>
                </c:pt>
              </c:numCache>
            </c:numRef>
          </c:val>
        </c:ser>
        <c:ser>
          <c:idx val="59"/>
          <c:order val="59"/>
          <c:tx>
            <c:strRef>
              <c:f>'Steel to China'!$J$61</c:f>
              <c:strCache>
                <c:ptCount val="1"/>
                <c:pt idx="0">
                  <c:v>Lithuania</c:v>
                </c:pt>
              </c:strCache>
            </c:strRef>
          </c:tx>
          <c:invertIfNegative val="0"/>
          <c:val>
            <c:numRef>
              <c:f>'Steel to China'!$K$61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60"/>
          <c:order val="60"/>
          <c:tx>
            <c:strRef>
              <c:f>'Steel to China'!$J$62</c:f>
              <c:strCache>
                <c:ptCount val="1"/>
                <c:pt idx="0">
                  <c:v>Luxembourg</c:v>
                </c:pt>
              </c:strCache>
            </c:strRef>
          </c:tx>
          <c:invertIfNegative val="0"/>
          <c:val>
            <c:numRef>
              <c:f>'Steel to China'!$K$62</c:f>
              <c:numCache>
                <c:formatCode>General</c:formatCode>
                <c:ptCount val="1"/>
                <c:pt idx="0">
                  <c:v>18.731957270000031</c:v>
                </c:pt>
              </c:numCache>
            </c:numRef>
          </c:val>
        </c:ser>
        <c:ser>
          <c:idx val="61"/>
          <c:order val="61"/>
          <c:tx>
            <c:strRef>
              <c:f>'Steel to China'!$J$63</c:f>
              <c:strCache>
                <c:ptCount val="1"/>
                <c:pt idx="0">
                  <c:v>Malta</c:v>
                </c:pt>
              </c:strCache>
            </c:strRef>
          </c:tx>
          <c:invertIfNegative val="0"/>
          <c:val>
            <c:numRef>
              <c:f>'Steel to China'!$K$63</c:f>
              <c:numCache>
                <c:formatCode>General</c:formatCode>
                <c:ptCount val="1"/>
                <c:pt idx="0">
                  <c:v>1.0299493664999998E-2</c:v>
                </c:pt>
              </c:numCache>
            </c:numRef>
          </c:val>
        </c:ser>
        <c:ser>
          <c:idx val="62"/>
          <c:order val="62"/>
          <c:tx>
            <c:strRef>
              <c:f>'Steel to China'!$J$64</c:f>
              <c:strCache>
                <c:ptCount val="1"/>
                <c:pt idx="0">
                  <c:v>Netherlands</c:v>
                </c:pt>
              </c:strCache>
            </c:strRef>
          </c:tx>
          <c:invertIfNegative val="0"/>
          <c:val>
            <c:numRef>
              <c:f>'Steel to China'!$K$64</c:f>
              <c:numCache>
                <c:formatCode>General</c:formatCode>
                <c:ptCount val="1"/>
                <c:pt idx="0">
                  <c:v>155.06952567999932</c:v>
                </c:pt>
              </c:numCache>
            </c:numRef>
          </c:val>
        </c:ser>
        <c:ser>
          <c:idx val="63"/>
          <c:order val="63"/>
          <c:tx>
            <c:strRef>
              <c:f>'Steel to China'!$J$65</c:f>
              <c:strCache>
                <c:ptCount val="1"/>
                <c:pt idx="0">
                  <c:v>Poland</c:v>
                </c:pt>
              </c:strCache>
            </c:strRef>
          </c:tx>
          <c:invertIfNegative val="0"/>
          <c:val>
            <c:numRef>
              <c:f>'Steel to China'!$K$65</c:f>
              <c:numCache>
                <c:formatCode>General</c:formatCode>
                <c:ptCount val="1"/>
                <c:pt idx="0">
                  <c:v>226.11317106999886</c:v>
                </c:pt>
              </c:numCache>
            </c:numRef>
          </c:val>
        </c:ser>
        <c:ser>
          <c:idx val="64"/>
          <c:order val="64"/>
          <c:tx>
            <c:strRef>
              <c:f>'Steel to China'!$J$66</c:f>
              <c:strCache>
                <c:ptCount val="1"/>
                <c:pt idx="0">
                  <c:v>Portugal</c:v>
                </c:pt>
              </c:strCache>
            </c:strRef>
          </c:tx>
          <c:invertIfNegative val="0"/>
          <c:val>
            <c:numRef>
              <c:f>'Steel to China'!$K$66</c:f>
              <c:numCache>
                <c:formatCode>General</c:formatCode>
                <c:ptCount val="1"/>
                <c:pt idx="0">
                  <c:v>1.1713289677000003</c:v>
                </c:pt>
              </c:numCache>
            </c:numRef>
          </c:val>
        </c:ser>
        <c:ser>
          <c:idx val="65"/>
          <c:order val="65"/>
          <c:tx>
            <c:strRef>
              <c:f>'Steel to China'!$J$67</c:f>
              <c:strCache>
                <c:ptCount val="1"/>
                <c:pt idx="0">
                  <c:v>Slovakia</c:v>
                </c:pt>
              </c:strCache>
            </c:strRef>
          </c:tx>
          <c:invertIfNegative val="0"/>
          <c:val>
            <c:numRef>
              <c:f>'Steel to China'!$K$67</c:f>
              <c:numCache>
                <c:formatCode>General</c:formatCode>
                <c:ptCount val="1"/>
                <c:pt idx="0">
                  <c:v>107.43707065999999</c:v>
                </c:pt>
              </c:numCache>
            </c:numRef>
          </c:val>
        </c:ser>
        <c:ser>
          <c:idx val="66"/>
          <c:order val="66"/>
          <c:tx>
            <c:strRef>
              <c:f>'Steel to China'!$J$68</c:f>
              <c:strCache>
                <c:ptCount val="1"/>
                <c:pt idx="0">
                  <c:v>Slovenia</c:v>
                </c:pt>
              </c:strCache>
            </c:strRef>
          </c:tx>
          <c:invertIfNegative val="0"/>
          <c:val>
            <c:numRef>
              <c:f>'Steel to China'!$K$68</c:f>
              <c:numCache>
                <c:formatCode>General</c:formatCode>
                <c:ptCount val="1"/>
                <c:pt idx="0">
                  <c:v>1.4196572134999894</c:v>
                </c:pt>
              </c:numCache>
            </c:numRef>
          </c:val>
        </c:ser>
        <c:ser>
          <c:idx val="67"/>
          <c:order val="67"/>
          <c:tx>
            <c:strRef>
              <c:f>'Steel to China'!$J$69</c:f>
              <c:strCache>
                <c:ptCount val="1"/>
                <c:pt idx="0">
                  <c:v>Spain</c:v>
                </c:pt>
              </c:strCache>
            </c:strRef>
          </c:tx>
          <c:invertIfNegative val="0"/>
          <c:val>
            <c:numRef>
              <c:f>'Steel to China'!$K$69</c:f>
              <c:numCache>
                <c:formatCode>General</c:formatCode>
                <c:ptCount val="1"/>
                <c:pt idx="0">
                  <c:v>134.85871437000105</c:v>
                </c:pt>
              </c:numCache>
            </c:numRef>
          </c:val>
        </c:ser>
        <c:ser>
          <c:idx val="68"/>
          <c:order val="68"/>
          <c:tx>
            <c:strRef>
              <c:f>'Steel to China'!$J$70</c:f>
              <c:strCache>
                <c:ptCount val="1"/>
                <c:pt idx="0">
                  <c:v>Sweden</c:v>
                </c:pt>
              </c:strCache>
            </c:strRef>
          </c:tx>
          <c:invertIfNegative val="0"/>
          <c:val>
            <c:numRef>
              <c:f>'Steel to China'!$K$70</c:f>
              <c:numCache>
                <c:formatCode>General</c:formatCode>
                <c:ptCount val="1"/>
                <c:pt idx="0">
                  <c:v>157.31224711000149</c:v>
                </c:pt>
              </c:numCache>
            </c:numRef>
          </c:val>
        </c:ser>
        <c:ser>
          <c:idx val="69"/>
          <c:order val="69"/>
          <c:tx>
            <c:strRef>
              <c:f>'Steel to China'!$J$71</c:f>
              <c:strCache>
                <c:ptCount val="1"/>
                <c:pt idx="0">
                  <c:v>United Kingdom</c:v>
                </c:pt>
              </c:strCache>
            </c:strRef>
          </c:tx>
          <c:invertIfNegative val="0"/>
          <c:val>
            <c:numRef>
              <c:f>'Steel to China'!$K$71</c:f>
              <c:numCache>
                <c:formatCode>General</c:formatCode>
                <c:ptCount val="1"/>
                <c:pt idx="0">
                  <c:v>378.79424026999965</c:v>
                </c:pt>
              </c:numCache>
            </c:numRef>
          </c:val>
        </c:ser>
        <c:ser>
          <c:idx val="70"/>
          <c:order val="70"/>
          <c:tx>
            <c:strRef>
              <c:f>'Steel to China'!$J$72</c:f>
              <c:strCache>
                <c:ptCount val="1"/>
                <c:pt idx="0">
                  <c:v>Switzerland</c:v>
                </c:pt>
              </c:strCache>
            </c:strRef>
          </c:tx>
          <c:invertIfNegative val="0"/>
          <c:val>
            <c:numRef>
              <c:f>'Steel to China'!$K$72</c:f>
              <c:numCache>
                <c:formatCode>General</c:formatCode>
                <c:ptCount val="1"/>
                <c:pt idx="0">
                  <c:v>6.9030383860000004</c:v>
                </c:pt>
              </c:numCache>
            </c:numRef>
          </c:val>
        </c:ser>
        <c:ser>
          <c:idx val="71"/>
          <c:order val="71"/>
          <c:tx>
            <c:strRef>
              <c:f>'Steel to China'!$J$73</c:f>
              <c:strCache>
                <c:ptCount val="1"/>
                <c:pt idx="0">
                  <c:v>Norway</c:v>
                </c:pt>
              </c:strCache>
            </c:strRef>
          </c:tx>
          <c:invertIfNegative val="0"/>
          <c:val>
            <c:numRef>
              <c:f>'Steel to China'!$K$73</c:f>
              <c:numCache>
                <c:formatCode>General</c:formatCode>
                <c:ptCount val="1"/>
                <c:pt idx="0">
                  <c:v>83.3674669800006</c:v>
                </c:pt>
              </c:numCache>
            </c:numRef>
          </c:val>
        </c:ser>
        <c:ser>
          <c:idx val="72"/>
          <c:order val="72"/>
          <c:tx>
            <c:strRef>
              <c:f>'Steel to China'!$J$74</c:f>
              <c:strCache>
                <c:ptCount val="1"/>
                <c:pt idx="0">
                  <c:v>Rest of EFTA</c:v>
                </c:pt>
              </c:strCache>
            </c:strRef>
          </c:tx>
          <c:invertIfNegative val="0"/>
          <c:val>
            <c:numRef>
              <c:f>'Steel to China'!$K$74</c:f>
              <c:numCache>
                <c:formatCode>General</c:formatCode>
                <c:ptCount val="1"/>
                <c:pt idx="0">
                  <c:v>6.3268683399999945</c:v>
                </c:pt>
              </c:numCache>
            </c:numRef>
          </c:val>
        </c:ser>
        <c:ser>
          <c:idx val="73"/>
          <c:order val="73"/>
          <c:tx>
            <c:strRef>
              <c:f>'Steel to China'!$J$75</c:f>
              <c:strCache>
                <c:ptCount val="1"/>
                <c:pt idx="0">
                  <c:v>Albania</c:v>
                </c:pt>
              </c:strCache>
            </c:strRef>
          </c:tx>
          <c:invertIfNegative val="0"/>
          <c:val>
            <c:numRef>
              <c:f>'Steel to China'!$K$75</c:f>
              <c:numCache>
                <c:formatCode>General</c:formatCode>
                <c:ptCount val="1"/>
                <c:pt idx="0">
                  <c:v>0.69760515810000456</c:v>
                </c:pt>
              </c:numCache>
            </c:numRef>
          </c:val>
        </c:ser>
        <c:ser>
          <c:idx val="74"/>
          <c:order val="74"/>
          <c:tx>
            <c:strRef>
              <c:f>'Steel to China'!$J$76</c:f>
              <c:strCache>
                <c:ptCount val="1"/>
                <c:pt idx="0">
                  <c:v>Bulgaria</c:v>
                </c:pt>
              </c:strCache>
            </c:strRef>
          </c:tx>
          <c:invertIfNegative val="0"/>
          <c:val>
            <c:numRef>
              <c:f>'Steel to China'!$K$76</c:f>
              <c:numCache>
                <c:formatCode>General</c:formatCode>
                <c:ptCount val="1"/>
                <c:pt idx="0">
                  <c:v>13.010705169</c:v>
                </c:pt>
              </c:numCache>
            </c:numRef>
          </c:val>
        </c:ser>
        <c:ser>
          <c:idx val="75"/>
          <c:order val="75"/>
          <c:tx>
            <c:strRef>
              <c:f>'Steel to China'!$J$77</c:f>
              <c:strCache>
                <c:ptCount val="1"/>
                <c:pt idx="0">
                  <c:v>Belarus</c:v>
                </c:pt>
              </c:strCache>
            </c:strRef>
          </c:tx>
          <c:invertIfNegative val="0"/>
          <c:val>
            <c:numRef>
              <c:f>'Steel to China'!$K$77</c:f>
              <c:numCache>
                <c:formatCode>General</c:formatCode>
                <c:ptCount val="1"/>
                <c:pt idx="0">
                  <c:v>13.402153891000006</c:v>
                </c:pt>
              </c:numCache>
            </c:numRef>
          </c:val>
        </c:ser>
        <c:ser>
          <c:idx val="76"/>
          <c:order val="76"/>
          <c:tx>
            <c:strRef>
              <c:f>'Steel to China'!$J$78</c:f>
              <c:strCache>
                <c:ptCount val="1"/>
                <c:pt idx="0">
                  <c:v>Croatia</c:v>
                </c:pt>
              </c:strCache>
            </c:strRef>
          </c:tx>
          <c:invertIfNegative val="0"/>
          <c:val>
            <c:numRef>
              <c:f>'Steel to China'!$K$78</c:f>
              <c:numCache>
                <c:formatCode>General</c:formatCode>
                <c:ptCount val="1"/>
                <c:pt idx="0">
                  <c:v>0.60114211450000365</c:v>
                </c:pt>
              </c:numCache>
            </c:numRef>
          </c:val>
        </c:ser>
        <c:ser>
          <c:idx val="77"/>
          <c:order val="77"/>
          <c:tx>
            <c:strRef>
              <c:f>'Steel to China'!$J$79</c:f>
              <c:strCache>
                <c:ptCount val="1"/>
                <c:pt idx="0">
                  <c:v>Romania</c:v>
                </c:pt>
              </c:strCache>
            </c:strRef>
          </c:tx>
          <c:invertIfNegative val="0"/>
          <c:val>
            <c:numRef>
              <c:f>'Steel to China'!$K$79</c:f>
              <c:numCache>
                <c:formatCode>General</c:formatCode>
                <c:ptCount val="1"/>
                <c:pt idx="0">
                  <c:v>114.70721297999999</c:v>
                </c:pt>
              </c:numCache>
            </c:numRef>
          </c:val>
        </c:ser>
        <c:ser>
          <c:idx val="78"/>
          <c:order val="78"/>
          <c:tx>
            <c:strRef>
              <c:f>'Steel to China'!$J$80</c:f>
              <c:strCache>
                <c:ptCount val="1"/>
                <c:pt idx="0">
                  <c:v>Russian Federation</c:v>
                </c:pt>
              </c:strCache>
            </c:strRef>
          </c:tx>
          <c:invertIfNegative val="0"/>
          <c:val>
            <c:numRef>
              <c:f>'Steel to China'!$K$80</c:f>
              <c:numCache>
                <c:formatCode>General</c:formatCode>
                <c:ptCount val="1"/>
                <c:pt idx="0">
                  <c:v>2283.1587681999813</c:v>
                </c:pt>
              </c:numCache>
            </c:numRef>
          </c:val>
        </c:ser>
        <c:ser>
          <c:idx val="79"/>
          <c:order val="79"/>
          <c:tx>
            <c:strRef>
              <c:f>'Steel to China'!$J$81</c:f>
              <c:strCache>
                <c:ptCount val="1"/>
                <c:pt idx="0">
                  <c:v>Ukraine</c:v>
                </c:pt>
              </c:strCache>
            </c:strRef>
          </c:tx>
          <c:invertIfNegative val="0"/>
          <c:val>
            <c:numRef>
              <c:f>'Steel to China'!$K$81</c:f>
              <c:numCache>
                <c:formatCode>General</c:formatCode>
                <c:ptCount val="1"/>
                <c:pt idx="0">
                  <c:v>1149.7613172600002</c:v>
                </c:pt>
              </c:numCache>
            </c:numRef>
          </c:val>
        </c:ser>
        <c:ser>
          <c:idx val="80"/>
          <c:order val="80"/>
          <c:tx>
            <c:strRef>
              <c:f>'Steel to China'!$J$82</c:f>
              <c:strCache>
                <c:ptCount val="1"/>
                <c:pt idx="0">
                  <c:v>Rest of Eastern Europe</c:v>
                </c:pt>
              </c:strCache>
            </c:strRef>
          </c:tx>
          <c:invertIfNegative val="0"/>
          <c:val>
            <c:numRef>
              <c:f>'Steel to China'!$K$82</c:f>
              <c:numCache>
                <c:formatCode>General</c:formatCode>
                <c:ptCount val="1"/>
                <c:pt idx="0">
                  <c:v>0.36827382077999998</c:v>
                </c:pt>
              </c:numCache>
            </c:numRef>
          </c:val>
        </c:ser>
        <c:ser>
          <c:idx val="81"/>
          <c:order val="81"/>
          <c:tx>
            <c:strRef>
              <c:f>'Steel to China'!$J$83</c:f>
              <c:strCache>
                <c:ptCount val="1"/>
                <c:pt idx="0">
                  <c:v>Rest of Europe</c:v>
                </c:pt>
              </c:strCache>
            </c:strRef>
          </c:tx>
          <c:invertIfNegative val="0"/>
          <c:val>
            <c:numRef>
              <c:f>'Steel to China'!$K$83</c:f>
              <c:numCache>
                <c:formatCode>General</c:formatCode>
                <c:ptCount val="1"/>
                <c:pt idx="0">
                  <c:v>27.016558679999999</c:v>
                </c:pt>
              </c:numCache>
            </c:numRef>
          </c:val>
        </c:ser>
        <c:ser>
          <c:idx val="82"/>
          <c:order val="82"/>
          <c:tx>
            <c:strRef>
              <c:f>'Steel to China'!$J$84</c:f>
              <c:strCache>
                <c:ptCount val="1"/>
                <c:pt idx="0">
                  <c:v>Kazakhstan</c:v>
                </c:pt>
              </c:strCache>
            </c:strRef>
          </c:tx>
          <c:invertIfNegative val="0"/>
          <c:val>
            <c:numRef>
              <c:f>'Steel to China'!$K$84</c:f>
              <c:numCache>
                <c:formatCode>General</c:formatCode>
                <c:ptCount val="1"/>
                <c:pt idx="0">
                  <c:v>1132.8903769599892</c:v>
                </c:pt>
              </c:numCache>
            </c:numRef>
          </c:val>
        </c:ser>
        <c:ser>
          <c:idx val="83"/>
          <c:order val="83"/>
          <c:tx>
            <c:strRef>
              <c:f>'Steel to China'!$J$85</c:f>
              <c:strCache>
                <c:ptCount val="1"/>
                <c:pt idx="0">
                  <c:v>Kyrgyzstan</c:v>
                </c:pt>
              </c:strCache>
            </c:strRef>
          </c:tx>
          <c:invertIfNegative val="0"/>
          <c:val>
            <c:numRef>
              <c:f>'Steel to China'!$K$85</c:f>
              <c:numCache>
                <c:formatCode>General</c:formatCode>
                <c:ptCount val="1"/>
                <c:pt idx="0">
                  <c:v>34.886728668999993</c:v>
                </c:pt>
              </c:numCache>
            </c:numRef>
          </c:val>
        </c:ser>
        <c:ser>
          <c:idx val="84"/>
          <c:order val="84"/>
          <c:tx>
            <c:strRef>
              <c:f>'Steel to China'!$J$86</c:f>
              <c:strCache>
                <c:ptCount val="1"/>
                <c:pt idx="0">
                  <c:v>Rest of Former Soviet Union</c:v>
                </c:pt>
              </c:strCache>
            </c:strRef>
          </c:tx>
          <c:invertIfNegative val="0"/>
          <c:val>
            <c:numRef>
              <c:f>'Steel to China'!$K$86</c:f>
              <c:numCache>
                <c:formatCode>General</c:formatCode>
                <c:ptCount val="1"/>
                <c:pt idx="0">
                  <c:v>28.034908023000245</c:v>
                </c:pt>
              </c:numCache>
            </c:numRef>
          </c:val>
        </c:ser>
        <c:ser>
          <c:idx val="85"/>
          <c:order val="85"/>
          <c:tx>
            <c:strRef>
              <c:f>'Steel to China'!$J$87</c:f>
              <c:strCache>
                <c:ptCount val="1"/>
                <c:pt idx="0">
                  <c:v>Armenia</c:v>
                </c:pt>
              </c:strCache>
            </c:strRef>
          </c:tx>
          <c:invertIfNegative val="0"/>
          <c:val>
            <c:numRef>
              <c:f>'Steel to China'!$K$87</c:f>
              <c:numCache>
                <c:formatCode>General</c:formatCode>
                <c:ptCount val="1"/>
                <c:pt idx="0">
                  <c:v>1.2023485295000105</c:v>
                </c:pt>
              </c:numCache>
            </c:numRef>
          </c:val>
        </c:ser>
        <c:ser>
          <c:idx val="86"/>
          <c:order val="86"/>
          <c:tx>
            <c:strRef>
              <c:f>'Steel to China'!$J$88</c:f>
              <c:strCache>
                <c:ptCount val="1"/>
                <c:pt idx="0">
                  <c:v>Azerbaijan</c:v>
                </c:pt>
              </c:strCache>
            </c:strRef>
          </c:tx>
          <c:invertIfNegative val="0"/>
          <c:val>
            <c:numRef>
              <c:f>'Steel to China'!$K$88</c:f>
              <c:numCache>
                <c:formatCode>General</c:formatCode>
                <c:ptCount val="1"/>
                <c:pt idx="0">
                  <c:v>0.20669150878000001</c:v>
                </c:pt>
              </c:numCache>
            </c:numRef>
          </c:val>
        </c:ser>
        <c:ser>
          <c:idx val="87"/>
          <c:order val="87"/>
          <c:tx>
            <c:strRef>
              <c:f>'Steel to China'!$J$89</c:f>
              <c:strCache>
                <c:ptCount val="1"/>
                <c:pt idx="0">
                  <c:v>Georgia</c:v>
                </c:pt>
              </c:strCache>
            </c:strRef>
          </c:tx>
          <c:invertIfNegative val="0"/>
          <c:val>
            <c:numRef>
              <c:f>'Steel to China'!$K$89</c:f>
              <c:numCache>
                <c:formatCode>General</c:formatCode>
                <c:ptCount val="1"/>
                <c:pt idx="0">
                  <c:v>0.11498040648000002</c:v>
                </c:pt>
              </c:numCache>
            </c:numRef>
          </c:val>
        </c:ser>
        <c:ser>
          <c:idx val="88"/>
          <c:order val="88"/>
          <c:tx>
            <c:strRef>
              <c:f>'Steel to China'!$J$90</c:f>
              <c:strCache>
                <c:ptCount val="1"/>
                <c:pt idx="0">
                  <c:v>Iran  Islamic Republic of</c:v>
                </c:pt>
              </c:strCache>
            </c:strRef>
          </c:tx>
          <c:invertIfNegative val="0"/>
          <c:val>
            <c:numRef>
              <c:f>'Steel to China'!$K$90</c:f>
              <c:numCache>
                <c:formatCode>General</c:formatCode>
                <c:ptCount val="1"/>
                <c:pt idx="0">
                  <c:v>92.86392515</c:v>
                </c:pt>
              </c:numCache>
            </c:numRef>
          </c:val>
        </c:ser>
        <c:ser>
          <c:idx val="89"/>
          <c:order val="89"/>
          <c:tx>
            <c:strRef>
              <c:f>'Steel to China'!$J$91</c:f>
              <c:strCache>
                <c:ptCount val="1"/>
                <c:pt idx="0">
                  <c:v>Turkey</c:v>
                </c:pt>
              </c:strCache>
            </c:strRef>
          </c:tx>
          <c:invertIfNegative val="0"/>
          <c:val>
            <c:numRef>
              <c:f>'Steel to China'!$K$91</c:f>
              <c:numCache>
                <c:formatCode>General</c:formatCode>
                <c:ptCount val="1"/>
                <c:pt idx="0">
                  <c:v>94.251274539999983</c:v>
                </c:pt>
              </c:numCache>
            </c:numRef>
          </c:val>
        </c:ser>
        <c:ser>
          <c:idx val="90"/>
          <c:order val="90"/>
          <c:tx>
            <c:strRef>
              <c:f>'Steel to China'!$J$92</c:f>
              <c:strCache>
                <c:ptCount val="1"/>
                <c:pt idx="0">
                  <c:v>Rest of Western Asia</c:v>
                </c:pt>
              </c:strCache>
            </c:strRef>
          </c:tx>
          <c:invertIfNegative val="0"/>
          <c:val>
            <c:numRef>
              <c:f>'Steel to China'!$K$92</c:f>
              <c:numCache>
                <c:formatCode>General</c:formatCode>
                <c:ptCount val="1"/>
                <c:pt idx="0">
                  <c:v>186.26116940000003</c:v>
                </c:pt>
              </c:numCache>
            </c:numRef>
          </c:val>
        </c:ser>
        <c:ser>
          <c:idx val="91"/>
          <c:order val="91"/>
          <c:tx>
            <c:strRef>
              <c:f>'Steel to China'!$J$93</c:f>
              <c:strCache>
                <c:ptCount val="1"/>
                <c:pt idx="0">
                  <c:v>Egypt</c:v>
                </c:pt>
              </c:strCache>
            </c:strRef>
          </c:tx>
          <c:invertIfNegative val="0"/>
          <c:val>
            <c:numRef>
              <c:f>'Steel to China'!$K$93</c:f>
              <c:numCache>
                <c:formatCode>General</c:formatCode>
                <c:ptCount val="1"/>
                <c:pt idx="0">
                  <c:v>62.927643810000006</c:v>
                </c:pt>
              </c:numCache>
            </c:numRef>
          </c:val>
        </c:ser>
        <c:ser>
          <c:idx val="92"/>
          <c:order val="92"/>
          <c:tx>
            <c:strRef>
              <c:f>'Steel to China'!$J$94</c:f>
              <c:strCache>
                <c:ptCount val="1"/>
                <c:pt idx="0">
                  <c:v>Morocco</c:v>
                </c:pt>
              </c:strCache>
            </c:strRef>
          </c:tx>
          <c:invertIfNegative val="0"/>
          <c:val>
            <c:numRef>
              <c:f>'Steel to China'!$K$94</c:f>
              <c:numCache>
                <c:formatCode>General</c:formatCode>
                <c:ptCount val="1"/>
                <c:pt idx="0">
                  <c:v>3.4190348499000009</c:v>
                </c:pt>
              </c:numCache>
            </c:numRef>
          </c:val>
        </c:ser>
        <c:ser>
          <c:idx val="93"/>
          <c:order val="93"/>
          <c:tx>
            <c:strRef>
              <c:f>'Steel to China'!$J$95</c:f>
              <c:strCache>
                <c:ptCount val="1"/>
                <c:pt idx="0">
                  <c:v>Tunisia</c:v>
                </c:pt>
              </c:strCache>
            </c:strRef>
          </c:tx>
          <c:invertIfNegative val="0"/>
          <c:val>
            <c:numRef>
              <c:f>'Steel to China'!$K$95</c:f>
              <c:numCache>
                <c:formatCode>General</c:formatCode>
                <c:ptCount val="1"/>
                <c:pt idx="0">
                  <c:v>1.8492235848</c:v>
                </c:pt>
              </c:numCache>
            </c:numRef>
          </c:val>
        </c:ser>
        <c:ser>
          <c:idx val="94"/>
          <c:order val="94"/>
          <c:tx>
            <c:strRef>
              <c:f>'Steel to China'!$J$96</c:f>
              <c:strCache>
                <c:ptCount val="1"/>
                <c:pt idx="0">
                  <c:v>Rest of North Africa</c:v>
                </c:pt>
              </c:strCache>
            </c:strRef>
          </c:tx>
          <c:invertIfNegative val="0"/>
          <c:val>
            <c:numRef>
              <c:f>'Steel to China'!$K$96</c:f>
              <c:numCache>
                <c:formatCode>General</c:formatCode>
                <c:ptCount val="1"/>
                <c:pt idx="0">
                  <c:v>30.103633857000002</c:v>
                </c:pt>
              </c:numCache>
            </c:numRef>
          </c:val>
        </c:ser>
        <c:ser>
          <c:idx val="95"/>
          <c:order val="95"/>
          <c:tx>
            <c:strRef>
              <c:f>'Steel to China'!$J$97</c:f>
              <c:strCache>
                <c:ptCount val="1"/>
                <c:pt idx="0">
                  <c:v>Nigeria</c:v>
                </c:pt>
              </c:strCache>
            </c:strRef>
          </c:tx>
          <c:invertIfNegative val="0"/>
          <c:val>
            <c:numRef>
              <c:f>'Steel to China'!$K$97</c:f>
              <c:numCache>
                <c:formatCode>General</c:formatCode>
                <c:ptCount val="1"/>
                <c:pt idx="0">
                  <c:v>0.83008787820000063</c:v>
                </c:pt>
              </c:numCache>
            </c:numRef>
          </c:val>
        </c:ser>
        <c:ser>
          <c:idx val="96"/>
          <c:order val="96"/>
          <c:tx>
            <c:strRef>
              <c:f>'Steel to China'!$J$98</c:f>
              <c:strCache>
                <c:ptCount val="1"/>
                <c:pt idx="0">
                  <c:v>Senegal</c:v>
                </c:pt>
              </c:strCache>
            </c:strRef>
          </c:tx>
          <c:invertIfNegative val="0"/>
          <c:val>
            <c:numRef>
              <c:f>'Steel to China'!$K$98</c:f>
              <c:numCache>
                <c:formatCode>General</c:formatCode>
                <c:ptCount val="1"/>
                <c:pt idx="0">
                  <c:v>1.8862034422000001E-2</c:v>
                </c:pt>
              </c:numCache>
            </c:numRef>
          </c:val>
        </c:ser>
        <c:ser>
          <c:idx val="97"/>
          <c:order val="97"/>
          <c:tx>
            <c:strRef>
              <c:f>'Steel to China'!$J$99</c:f>
              <c:strCache>
                <c:ptCount val="1"/>
                <c:pt idx="0">
                  <c:v>Rest of Western Africa</c:v>
                </c:pt>
              </c:strCache>
            </c:strRef>
          </c:tx>
          <c:invertIfNegative val="0"/>
          <c:val>
            <c:numRef>
              <c:f>'Steel to China'!$K$99</c:f>
              <c:numCache>
                <c:formatCode>General</c:formatCode>
                <c:ptCount val="1"/>
                <c:pt idx="0">
                  <c:v>0.81108562420000063</c:v>
                </c:pt>
              </c:numCache>
            </c:numRef>
          </c:val>
        </c:ser>
        <c:ser>
          <c:idx val="98"/>
          <c:order val="98"/>
          <c:tx>
            <c:strRef>
              <c:f>'Steel to China'!$J$100</c:f>
              <c:strCache>
                <c:ptCount val="1"/>
                <c:pt idx="0">
                  <c:v>Rest of Central Africa</c:v>
                </c:pt>
              </c:strCache>
            </c:strRef>
          </c:tx>
          <c:invertIfNegative val="0"/>
          <c:val>
            <c:numRef>
              <c:f>'Steel to China'!$K$100</c:f>
              <c:numCache>
                <c:formatCode>General</c:formatCode>
                <c:ptCount val="1"/>
                <c:pt idx="0">
                  <c:v>0.8713432880000006</c:v>
                </c:pt>
              </c:numCache>
            </c:numRef>
          </c:val>
        </c:ser>
        <c:ser>
          <c:idx val="99"/>
          <c:order val="99"/>
          <c:tx>
            <c:strRef>
              <c:f>'Steel to China'!$J$101</c:f>
              <c:strCache>
                <c:ptCount val="1"/>
                <c:pt idx="0">
                  <c:v>Rest of South Central Africa</c:v>
                </c:pt>
              </c:strCache>
            </c:strRef>
          </c:tx>
          <c:invertIfNegative val="0"/>
          <c:val>
            <c:numRef>
              <c:f>'Steel to China'!$K$101</c:f>
              <c:numCache>
                <c:formatCode>General</c:formatCode>
                <c:ptCount val="1"/>
                <c:pt idx="0">
                  <c:v>16.138248340000001</c:v>
                </c:pt>
              </c:numCache>
            </c:numRef>
          </c:val>
        </c:ser>
        <c:ser>
          <c:idx val="100"/>
          <c:order val="100"/>
          <c:tx>
            <c:strRef>
              <c:f>'Steel to China'!$J$102</c:f>
              <c:strCache>
                <c:ptCount val="1"/>
                <c:pt idx="0">
                  <c:v>Ethiopia</c:v>
                </c:pt>
              </c:strCache>
            </c:strRef>
          </c:tx>
          <c:invertIfNegative val="0"/>
          <c:val>
            <c:numRef>
              <c:f>'Steel to China'!$K$102</c:f>
              <c:numCache>
                <c:formatCode>General</c:formatCode>
                <c:ptCount val="1"/>
                <c:pt idx="0">
                  <c:v>4.9011441830000738E-2</c:v>
                </c:pt>
              </c:numCache>
            </c:numRef>
          </c:val>
        </c:ser>
        <c:ser>
          <c:idx val="101"/>
          <c:order val="101"/>
          <c:tx>
            <c:strRef>
              <c:f>'Steel to China'!$J$103</c:f>
              <c:strCache>
                <c:ptCount val="1"/>
                <c:pt idx="0">
                  <c:v>Madagascar</c:v>
                </c:pt>
              </c:strCache>
            </c:strRef>
          </c:tx>
          <c:invertIfNegative val="0"/>
          <c:val>
            <c:numRef>
              <c:f>'Steel to China'!$K$103</c:f>
              <c:numCache>
                <c:formatCode>General</c:formatCode>
                <c:ptCount val="1"/>
                <c:pt idx="0">
                  <c:v>0.13879365784000094</c:v>
                </c:pt>
              </c:numCache>
            </c:numRef>
          </c:val>
        </c:ser>
        <c:ser>
          <c:idx val="102"/>
          <c:order val="102"/>
          <c:tx>
            <c:strRef>
              <c:f>'Steel to China'!$J$104</c:f>
              <c:strCache>
                <c:ptCount val="1"/>
                <c:pt idx="0">
                  <c:v>Malawi</c:v>
                </c:pt>
              </c:strCache>
            </c:strRef>
          </c:tx>
          <c:invertIfNegative val="0"/>
          <c:val>
            <c:numRef>
              <c:f>'Steel to China'!$K$104</c:f>
              <c:numCache>
                <c:formatCode>General</c:formatCode>
                <c:ptCount val="1"/>
                <c:pt idx="0">
                  <c:v>6.5885651940000636E-2</c:v>
                </c:pt>
              </c:numCache>
            </c:numRef>
          </c:val>
        </c:ser>
        <c:ser>
          <c:idx val="103"/>
          <c:order val="103"/>
          <c:tx>
            <c:strRef>
              <c:f>'Steel to China'!$J$105</c:f>
              <c:strCache>
                <c:ptCount val="1"/>
                <c:pt idx="0">
                  <c:v>Mauritius</c:v>
                </c:pt>
              </c:strCache>
            </c:strRef>
          </c:tx>
          <c:invertIfNegative val="0"/>
          <c:val>
            <c:numRef>
              <c:f>'Steel to China'!$K$105</c:f>
              <c:numCache>
                <c:formatCode>General</c:formatCode>
                <c:ptCount val="1"/>
                <c:pt idx="0">
                  <c:v>0.17905529668000106</c:v>
                </c:pt>
              </c:numCache>
            </c:numRef>
          </c:val>
        </c:ser>
        <c:ser>
          <c:idx val="104"/>
          <c:order val="104"/>
          <c:tx>
            <c:strRef>
              <c:f>'Steel to China'!$J$106</c:f>
              <c:strCache>
                <c:ptCount val="1"/>
                <c:pt idx="0">
                  <c:v>Mozambique</c:v>
                </c:pt>
              </c:strCache>
            </c:strRef>
          </c:tx>
          <c:invertIfNegative val="0"/>
          <c:val>
            <c:numRef>
              <c:f>'Steel to China'!$K$106</c:f>
              <c:numCache>
                <c:formatCode>General</c:formatCode>
                <c:ptCount val="1"/>
                <c:pt idx="0">
                  <c:v>0.53875360921000004</c:v>
                </c:pt>
              </c:numCache>
            </c:numRef>
          </c:val>
        </c:ser>
        <c:ser>
          <c:idx val="105"/>
          <c:order val="105"/>
          <c:tx>
            <c:strRef>
              <c:f>'Steel to China'!$J$107</c:f>
              <c:strCache>
                <c:ptCount val="1"/>
                <c:pt idx="0">
                  <c:v>Tanzania</c:v>
                </c:pt>
              </c:strCache>
            </c:strRef>
          </c:tx>
          <c:invertIfNegative val="0"/>
          <c:val>
            <c:numRef>
              <c:f>'Steel to China'!$K$107</c:f>
              <c:numCache>
                <c:formatCode>General</c:formatCode>
                <c:ptCount val="1"/>
                <c:pt idx="0">
                  <c:v>0.60831316349999998</c:v>
                </c:pt>
              </c:numCache>
            </c:numRef>
          </c:val>
        </c:ser>
        <c:ser>
          <c:idx val="106"/>
          <c:order val="106"/>
          <c:tx>
            <c:strRef>
              <c:f>'Steel to China'!$J$108</c:f>
              <c:strCache>
                <c:ptCount val="1"/>
                <c:pt idx="0">
                  <c:v>Uganda</c:v>
                </c:pt>
              </c:strCache>
            </c:strRef>
          </c:tx>
          <c:invertIfNegative val="0"/>
          <c:val>
            <c:numRef>
              <c:f>'Steel to China'!$K$108</c:f>
              <c:numCache>
                <c:formatCode>General</c:formatCode>
                <c:ptCount val="1"/>
                <c:pt idx="0">
                  <c:v>0.19429895620000001</c:v>
                </c:pt>
              </c:numCache>
            </c:numRef>
          </c:val>
        </c:ser>
        <c:ser>
          <c:idx val="107"/>
          <c:order val="107"/>
          <c:tx>
            <c:strRef>
              <c:f>'Steel to China'!$J$109</c:f>
              <c:strCache>
                <c:ptCount val="1"/>
                <c:pt idx="0">
                  <c:v>Zambia</c:v>
                </c:pt>
              </c:strCache>
            </c:strRef>
          </c:tx>
          <c:invertIfNegative val="0"/>
          <c:val>
            <c:numRef>
              <c:f>'Steel to China'!$K$109</c:f>
              <c:numCache>
                <c:formatCode>General</c:formatCode>
                <c:ptCount val="1"/>
                <c:pt idx="0">
                  <c:v>0.9654540874000006</c:v>
                </c:pt>
              </c:numCache>
            </c:numRef>
          </c:val>
        </c:ser>
        <c:ser>
          <c:idx val="108"/>
          <c:order val="108"/>
          <c:tx>
            <c:strRef>
              <c:f>'Steel to China'!$J$110</c:f>
              <c:strCache>
                <c:ptCount val="1"/>
                <c:pt idx="0">
                  <c:v>Zimbabwe</c:v>
                </c:pt>
              </c:strCache>
            </c:strRef>
          </c:tx>
          <c:invertIfNegative val="0"/>
          <c:val>
            <c:numRef>
              <c:f>'Steel to China'!$K$110</c:f>
              <c:numCache>
                <c:formatCode>General</c:formatCode>
                <c:ptCount val="1"/>
                <c:pt idx="0">
                  <c:v>24.300134359000001</c:v>
                </c:pt>
              </c:numCache>
            </c:numRef>
          </c:val>
        </c:ser>
        <c:ser>
          <c:idx val="109"/>
          <c:order val="109"/>
          <c:tx>
            <c:strRef>
              <c:f>'Steel to China'!$J$111</c:f>
              <c:strCache>
                <c:ptCount val="1"/>
                <c:pt idx="0">
                  <c:v>Rest of Eastern Africa</c:v>
                </c:pt>
              </c:strCache>
            </c:strRef>
          </c:tx>
          <c:invertIfNegative val="0"/>
          <c:val>
            <c:numRef>
              <c:f>'Steel to China'!$K$111</c:f>
              <c:numCache>
                <c:formatCode>General</c:formatCode>
                <c:ptCount val="1"/>
                <c:pt idx="0">
                  <c:v>2.6990913738000004</c:v>
                </c:pt>
              </c:numCache>
            </c:numRef>
          </c:val>
        </c:ser>
        <c:ser>
          <c:idx val="110"/>
          <c:order val="110"/>
          <c:tx>
            <c:strRef>
              <c:f>'Steel to China'!$J$112</c:f>
              <c:strCache>
                <c:ptCount val="1"/>
                <c:pt idx="0">
                  <c:v>Botswana</c:v>
                </c:pt>
              </c:strCache>
            </c:strRef>
          </c:tx>
          <c:invertIfNegative val="0"/>
          <c:val>
            <c:numRef>
              <c:f>'Steel to China'!$K$112</c:f>
              <c:numCache>
                <c:formatCode>General</c:formatCode>
                <c:ptCount val="1"/>
                <c:pt idx="0">
                  <c:v>7.792896006999999E-4</c:v>
                </c:pt>
              </c:numCache>
            </c:numRef>
          </c:val>
        </c:ser>
        <c:ser>
          <c:idx val="111"/>
          <c:order val="111"/>
          <c:tx>
            <c:strRef>
              <c:f>'Steel to China'!$J$113</c:f>
              <c:strCache>
                <c:ptCount val="1"/>
                <c:pt idx="0">
                  <c:v>South Africa</c:v>
                </c:pt>
              </c:strCache>
            </c:strRef>
          </c:tx>
          <c:invertIfNegative val="0"/>
          <c:val>
            <c:numRef>
              <c:f>'Steel to China'!$K$113</c:f>
              <c:numCache>
                <c:formatCode>General</c:formatCode>
                <c:ptCount val="1"/>
                <c:pt idx="0">
                  <c:v>652.50260579999747</c:v>
                </c:pt>
              </c:numCache>
            </c:numRef>
          </c:val>
        </c:ser>
        <c:ser>
          <c:idx val="112"/>
          <c:order val="112"/>
          <c:tx>
            <c:strRef>
              <c:f>'Steel to China'!$J$114</c:f>
              <c:strCache>
                <c:ptCount val="1"/>
                <c:pt idx="0">
                  <c:v>Rest of South African Customs Union</c:v>
                </c:pt>
              </c:strCache>
            </c:strRef>
          </c:tx>
          <c:invertIfNegative val="0"/>
          <c:val>
            <c:numRef>
              <c:f>'Steel to China'!$K$114</c:f>
              <c:numCache>
                <c:formatCode>General</c:formatCode>
                <c:ptCount val="1"/>
                <c:pt idx="0">
                  <c:v>0.24732106803999998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0602112"/>
        <c:axId val="130603648"/>
      </c:barChart>
      <c:catAx>
        <c:axId val="130602112"/>
        <c:scaling>
          <c:orientation val="minMax"/>
        </c:scaling>
        <c:delete val="1"/>
        <c:axPos val="l"/>
        <c:majorTickMark val="out"/>
        <c:minorTickMark val="none"/>
        <c:tickLblPos val="none"/>
        <c:crossAx val="130603648"/>
        <c:crosses val="autoZero"/>
        <c:auto val="1"/>
        <c:lblAlgn val="ctr"/>
        <c:lblOffset val="100"/>
        <c:noMultiLvlLbl val="0"/>
      </c:catAx>
      <c:valAx>
        <c:axId val="13060364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one"/>
        <c:crossAx val="130602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E73A9-FE5D-4E11-A1DB-AD0CCCB8E263}" type="datetimeFigureOut">
              <a:rPr lang="en-GB" smtClean="0"/>
              <a:t>08/11/2015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CCA0A-BA4C-4306-ABFE-B13CFE039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286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10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11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12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13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14</a:t>
            </a:fld>
            <a:endParaRPr lang="en-GB" dirty="0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 calculating the emissions</a:t>
            </a:r>
            <a:r>
              <a:rPr lang="en-US" baseline="0" dirty="0" smtClean="0"/>
              <a:t> reductions associated with a range of resource efficiency strategies in the UK. Reductions are cumulative emission savings over a 20 year period.</a:t>
            </a:r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15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16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2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3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4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5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6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7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8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D92629-D48B-48AE-BC79-0CDF684D7948}" type="slidenum">
              <a:rPr lang="en-GB"/>
              <a:pPr/>
              <a:t>9</a:t>
            </a:fld>
            <a:endParaRPr lang="en-GB"/>
          </a:p>
        </p:txBody>
      </p:sp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0A97C-6094-44F3-9AD2-0A11796E8BE7}" type="datetimeFigureOut">
              <a:rPr lang="en-US" smtClean="0"/>
              <a:t>11/8/2015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8D163-8FEE-4B6A-977D-600E3843CE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blications.parliament.uk/pa/cm201012/cmselect/cmenergy/writev/consumpt/con20.htm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67544" y="1988840"/>
            <a:ext cx="7772400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dirty="0" smtClean="0">
                <a:latin typeface="+mn-lt"/>
                <a:cs typeface="Arial" pitchFamily="34" charset="0"/>
              </a:rPr>
              <a:t>Consumption based </a:t>
            </a:r>
            <a:r>
              <a:rPr lang="en-GB" dirty="0" smtClean="0">
                <a:latin typeface="+mn-lt"/>
                <a:cs typeface="Arial" pitchFamily="34" charset="0"/>
              </a:rPr>
              <a:t>emissions</a:t>
            </a:r>
          </a:p>
          <a:p>
            <a:pPr algn="l"/>
            <a:endParaRPr lang="en-GB" dirty="0">
              <a:latin typeface="+mn-lt"/>
              <a:cs typeface="Arial" pitchFamily="34" charset="0"/>
            </a:endParaRPr>
          </a:p>
          <a:p>
            <a:pPr algn="l"/>
            <a:r>
              <a:rPr lang="en-GB" dirty="0" smtClean="0">
                <a:latin typeface="+mn-lt"/>
                <a:cs typeface="Arial" pitchFamily="34" charset="0"/>
              </a:rPr>
              <a:t>John Barrett</a:t>
            </a:r>
            <a:endParaRPr lang="en-GB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83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Policy Responses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426762" y="6505599"/>
            <a:ext cx="1753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Source: The Guardian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37979"/>
            <a:ext cx="6696744" cy="508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44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Future Consumption Emissions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732240" y="6577607"/>
            <a:ext cx="2459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Source: Scott and Barrett, 2015</a:t>
            </a:r>
            <a:endParaRPr lang="en-GB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13" y="1715988"/>
            <a:ext cx="8677275" cy="430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493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260648"/>
            <a:ext cx="536852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Border Carbon Adjustments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608385"/>
            <a:ext cx="464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</a:t>
            </a:r>
            <a:r>
              <a:rPr lang="en-GB" sz="1200" dirty="0" smtClean="0"/>
              <a:t>Saka and Barrett </a:t>
            </a:r>
            <a:r>
              <a:rPr lang="en-GB" sz="1200" dirty="0" smtClean="0"/>
              <a:t>(</a:t>
            </a:r>
            <a:r>
              <a:rPr lang="en-GB" sz="1200" dirty="0" smtClean="0"/>
              <a:t>2015)</a:t>
            </a:r>
            <a:endParaRPr lang="en-GB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62236"/>
            <a:ext cx="772477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7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260648"/>
            <a:ext cx="536852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Border Carbon Adjustments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608385"/>
            <a:ext cx="464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</a:t>
            </a:r>
            <a:r>
              <a:rPr lang="en-GB" sz="1200" dirty="0" smtClean="0"/>
              <a:t>Saka and Barrett </a:t>
            </a:r>
            <a:r>
              <a:rPr lang="en-GB" sz="1200" dirty="0" smtClean="0"/>
              <a:t>(</a:t>
            </a:r>
            <a:r>
              <a:rPr lang="en-GB" sz="1200" dirty="0" smtClean="0"/>
              <a:t>2015)</a:t>
            </a:r>
            <a:endParaRPr lang="en-GB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3294"/>
            <a:ext cx="7429500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6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ltGray">
          <a:xfrm>
            <a:off x="323528" y="26064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Domestic policy options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76256" y="6536377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Barrett and Scott(2012)</a:t>
            </a:r>
            <a:endParaRPr lang="en-GB" sz="1200" dirty="0"/>
          </a:p>
        </p:txBody>
      </p:sp>
      <p:pic>
        <p:nvPicPr>
          <p:cNvPr id="14" name="Picture 1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68822"/>
            <a:ext cx="7056784" cy="544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61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earao\AppData\Local\Microsoft\Windows\Temporary Internet Files\Content.Outlook\OZIWNMBI\EnergySankey2011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114852"/>
            <a:ext cx="5045232" cy="3762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Additional Policy Options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995936" y="3789040"/>
            <a:ext cx="576064" cy="423664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23528" y="2204864"/>
            <a:ext cx="2160240" cy="1169551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Economy wide approach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Materials tax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Energy demand target and tax / market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95936" y="3284984"/>
            <a:ext cx="576064" cy="423664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Elbow Connector 12"/>
          <p:cNvCxnSpPr>
            <a:stCxn id="11" idx="3"/>
            <a:endCxn id="12" idx="1"/>
          </p:cNvCxnSpPr>
          <p:nvPr/>
        </p:nvCxnSpPr>
        <p:spPr>
          <a:xfrm>
            <a:off x="2483768" y="2789640"/>
            <a:ext cx="1512168" cy="70717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11" idx="3"/>
            <a:endCxn id="10" idx="1"/>
          </p:cNvCxnSpPr>
          <p:nvPr/>
        </p:nvCxnSpPr>
        <p:spPr>
          <a:xfrm>
            <a:off x="2483768" y="2789640"/>
            <a:ext cx="1512168" cy="12112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3528" y="3429000"/>
            <a:ext cx="2160240" cy="1600438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Sector response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Construction (NIPs, Allowable Solutions)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Vehicles (Weight regulations, VAT exemptions)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120172" y="4371501"/>
            <a:ext cx="576064" cy="423664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Elbow Connector 16"/>
          <p:cNvCxnSpPr>
            <a:stCxn id="15" idx="3"/>
            <a:endCxn id="16" idx="1"/>
          </p:cNvCxnSpPr>
          <p:nvPr/>
        </p:nvCxnSpPr>
        <p:spPr>
          <a:xfrm>
            <a:off x="2483768" y="4229219"/>
            <a:ext cx="3636404" cy="3541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072511" y="3577208"/>
            <a:ext cx="576064" cy="423664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Elbow Connector 18"/>
          <p:cNvCxnSpPr>
            <a:stCxn id="15" idx="3"/>
            <a:endCxn id="18" idx="1"/>
          </p:cNvCxnSpPr>
          <p:nvPr/>
        </p:nvCxnSpPr>
        <p:spPr>
          <a:xfrm flipV="1">
            <a:off x="2483768" y="3789040"/>
            <a:ext cx="5588743" cy="440179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072511" y="4735733"/>
            <a:ext cx="576064" cy="423664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Elbow Connector 20"/>
          <p:cNvCxnSpPr>
            <a:stCxn id="15" idx="3"/>
          </p:cNvCxnSpPr>
          <p:nvPr/>
        </p:nvCxnSpPr>
        <p:spPr>
          <a:xfrm>
            <a:off x="2483768" y="4229219"/>
            <a:ext cx="5588743" cy="3642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3528" y="5157192"/>
            <a:ext cx="2160240" cy="954107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Consumer solutions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Mandatory warranties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Goods to services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28250" y="3268607"/>
            <a:ext cx="576064" cy="1324843"/>
          </a:xfrm>
          <a:prstGeom prst="rect">
            <a:avLst/>
          </a:prstGeom>
          <a:solidFill>
            <a:srgbClr val="C00000">
              <a:alpha val="2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Elbow Connector 23"/>
          <p:cNvCxnSpPr>
            <a:stCxn id="22" idx="3"/>
          </p:cNvCxnSpPr>
          <p:nvPr/>
        </p:nvCxnSpPr>
        <p:spPr>
          <a:xfrm flipV="1">
            <a:off x="2483768" y="4212704"/>
            <a:ext cx="5744482" cy="142154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04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1521" y="1484784"/>
            <a:ext cx="8712968" cy="511256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Barrett, J., C. Le </a:t>
            </a:r>
            <a:r>
              <a:rPr lang="en-GB" sz="1600" dirty="0" err="1" smtClean="0"/>
              <a:t>Quéré</a:t>
            </a:r>
            <a:r>
              <a:rPr lang="en-GB" sz="1600" dirty="0" smtClean="0"/>
              <a:t>, M. Lenzen, G. Peters, K. Roelich, and T. Wiedmann. 2011. UK Energy Research Centre Response to the Energy and Climate Change Committee Consultation on Consumption-based Emission Reporting. London, UK: UKERC. </a:t>
            </a:r>
            <a:r>
              <a:rPr lang="en-GB" sz="1600" dirty="0" smtClean="0">
                <a:hlinkClick r:id="rId3"/>
              </a:rPr>
              <a:t>http://www.publications.parliament.uk/pa/cm201012/cmselect/cmenergy/writev/consumpt/con20.htm</a:t>
            </a:r>
            <a:r>
              <a:rPr lang="en-GB" sz="1600" dirty="0" smtClean="0"/>
              <a:t>.</a:t>
            </a:r>
          </a:p>
          <a:p>
            <a:r>
              <a:rPr lang="en-GB" sz="1600" dirty="0" smtClean="0"/>
              <a:t>Barrett, J., Peters G., Wiedmann T., Scott K., Lenzen M., Roelich K., C. Le </a:t>
            </a:r>
            <a:r>
              <a:rPr lang="en-GB" sz="1600" dirty="0" err="1" smtClean="0"/>
              <a:t>Quéré</a:t>
            </a:r>
            <a:r>
              <a:rPr lang="en-GB" sz="1600" dirty="0" smtClean="0"/>
              <a:t> (2013) Consumption-based GHG Emission Accounting: a UK case study. Climate Policy, </a:t>
            </a:r>
            <a:r>
              <a:rPr lang="en-GB" sz="1600" dirty="0" err="1" smtClean="0"/>
              <a:t>Vol</a:t>
            </a:r>
            <a:r>
              <a:rPr lang="en-GB" sz="1600" dirty="0" smtClean="0"/>
              <a:t> 13., No.4., 451-470.</a:t>
            </a:r>
          </a:p>
          <a:p>
            <a:r>
              <a:rPr lang="en-GB" sz="1600" dirty="0" smtClean="0"/>
              <a:t>Barrett J., Owen A., Sakai M. (2011) UK Consumption Emissions by Sector and Origin, Report to the UK Department for Environment, Food and Rural Affairs by University of Leeds.</a:t>
            </a:r>
          </a:p>
          <a:p>
            <a:r>
              <a:rPr lang="en-GB" sz="1600" dirty="0" smtClean="0"/>
              <a:t>Barrett J. and Scott K. (2012) Link between Climate Change Mitigation and Resource Efficiency: A UK Case Study, Global Environment Change, Volume 22, Issue 1, February 2012, Pages 299-307.</a:t>
            </a:r>
          </a:p>
          <a:p>
            <a:r>
              <a:rPr lang="en-GB" sz="1600" dirty="0" smtClean="0"/>
              <a:t>Barrett J., Vanner R., Sakai M., Owen A. (2012a) GHG Emissions Embodied in Trade – Is Border Adjustment an appropriate and effective response, Report to the Centre for Low Carbon Futures, York.</a:t>
            </a:r>
          </a:p>
          <a:p>
            <a:r>
              <a:rPr lang="en-GB" sz="1600" dirty="0" smtClean="0"/>
              <a:t>Scott K., Barrett J. </a:t>
            </a:r>
            <a:r>
              <a:rPr lang="en-GB" sz="1600" dirty="0" err="1" smtClean="0"/>
              <a:t>Baiocchi</a:t>
            </a:r>
            <a:r>
              <a:rPr lang="en-GB" sz="1600" dirty="0" smtClean="0"/>
              <a:t> G., Minx J. (2009) Meeting the UK climate change challenge: The contribution of resource efficiency, published by Waste Resources Action programme (WRAP). </a:t>
            </a:r>
          </a:p>
          <a:p>
            <a:r>
              <a:rPr lang="en-GB" sz="1600" dirty="0" smtClean="0"/>
              <a:t>Wiedmann T. and Barrett J. (2013) Policy relevant Applications of Environmentally Extended MRIO Databases – Experiences from the UK. Economic Systems Research, 25:1, 143-156.</a:t>
            </a:r>
          </a:p>
        </p:txBody>
      </p:sp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References and other useful publications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230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260648"/>
            <a:ext cx="5904656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Global trade flows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948264" y="6550223"/>
            <a:ext cx="22774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Source: Dorling – </a:t>
            </a:r>
            <a:r>
              <a:rPr lang="en-GB" sz="1400" dirty="0" err="1" smtClean="0"/>
              <a:t>pers</a:t>
            </a:r>
            <a:r>
              <a:rPr lang="en-GB" sz="1400" dirty="0" smtClean="0"/>
              <a:t> </a:t>
            </a:r>
            <a:r>
              <a:rPr lang="en-GB" sz="1400" dirty="0" err="1" smtClean="0"/>
              <a:t>comm</a:t>
            </a:r>
            <a:endParaRPr lang="en-GB" sz="1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79512" y="1668873"/>
            <a:ext cx="8352928" cy="4593788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9512" y="1628799"/>
            <a:ext cx="8424501" cy="4633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25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608860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cs typeface="Arial" charset="0"/>
              </a:rPr>
              <a:t>IPCC Analysis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6608385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Source: </a:t>
            </a:r>
            <a:r>
              <a:rPr lang="en-GB" sz="1200" dirty="0" smtClean="0"/>
              <a:t>IPCC WG3 Report – Chapter 5</a:t>
            </a:r>
            <a:r>
              <a:rPr lang="en-GB" sz="1200" dirty="0" smtClean="0"/>
              <a:t> </a:t>
            </a:r>
            <a:r>
              <a:rPr lang="en-GB" sz="1200" dirty="0" smtClean="0"/>
              <a:t>(</a:t>
            </a:r>
            <a:r>
              <a:rPr lang="en-GB" sz="1200" dirty="0" smtClean="0"/>
              <a:t>2014)</a:t>
            </a:r>
            <a:endParaRPr lang="en-GB" sz="12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523578"/>
            <a:ext cx="90297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66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608860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cs typeface="Arial" charset="0"/>
              </a:rPr>
              <a:t>EU Emissions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6608385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Source: </a:t>
            </a:r>
            <a:r>
              <a:rPr lang="en-GB" sz="1200" dirty="0" smtClean="0"/>
              <a:t>NTNU</a:t>
            </a:r>
            <a:r>
              <a:rPr lang="en-GB" sz="1200" dirty="0" smtClean="0"/>
              <a:t> </a:t>
            </a:r>
            <a:r>
              <a:rPr lang="en-GB" sz="1200" dirty="0" smtClean="0"/>
              <a:t>(</a:t>
            </a:r>
            <a:r>
              <a:rPr lang="en-GB" sz="1200" dirty="0" smtClean="0"/>
              <a:t>2015)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23702"/>
            <a:ext cx="4887535" cy="507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349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608860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cs typeface="Arial" charset="0"/>
              </a:rPr>
              <a:t>UK </a:t>
            </a:r>
            <a:r>
              <a:rPr lang="en-US" sz="2800" dirty="0" smtClean="0">
                <a:cs typeface="Arial" charset="0"/>
              </a:rPr>
              <a:t>Emissions - Territorial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6608385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Source: Barrett et al (2013)</a:t>
            </a:r>
            <a:endParaRPr lang="en-GB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65009"/>
            <a:ext cx="8280920" cy="4938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020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608860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US" sz="2800" dirty="0" smtClean="0">
                <a:cs typeface="Arial" charset="0"/>
              </a:rPr>
              <a:t>UK emissions – Territorial and Consumption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52120" y="6608385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Source: Barrett et al (2013)</a:t>
            </a:r>
            <a:endParaRPr lang="en-GB" sz="1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136904" cy="4854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14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565656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400" dirty="0" smtClean="0"/>
              <a:t>Growing emissions embodied in trade</a:t>
            </a:r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272808" y="6608385"/>
            <a:ext cx="464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Barrett et al, 2013</a:t>
            </a:r>
            <a:endParaRPr lang="en-GB" sz="1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630387"/>
            <a:ext cx="8226425" cy="460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07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251520" y="332656"/>
            <a:ext cx="565656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400" dirty="0" smtClean="0"/>
              <a:t>Products analysis</a:t>
            </a:r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40760" y="6608385"/>
            <a:ext cx="4644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Barrett et al, 2013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93" y="1628800"/>
            <a:ext cx="8633895" cy="436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1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90" name="Text Box 6"/>
          <p:cNvSpPr txBox="1">
            <a:spLocks noChangeArrowheads="1"/>
          </p:cNvSpPr>
          <p:nvPr/>
        </p:nvSpPr>
        <p:spPr bwMode="ltGray">
          <a:xfrm>
            <a:off x="355600" y="420688"/>
            <a:ext cx="4876800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36000" anchor="b"/>
          <a:lstStyle/>
          <a:p>
            <a:pPr eaLnBrk="0" hangingPunct="0">
              <a:spcBef>
                <a:spcPct val="0"/>
              </a:spcBef>
            </a:pPr>
            <a:r>
              <a:rPr lang="en-GB" sz="2800" dirty="0" smtClean="0"/>
              <a:t>Scale of Traded Emissions - Sector</a:t>
            </a:r>
            <a:endParaRPr lang="en-GB" sz="2800" dirty="0"/>
          </a:p>
        </p:txBody>
      </p:sp>
      <p:sp>
        <p:nvSpPr>
          <p:cNvPr id="246792" name="Line 8"/>
          <p:cNvSpPr>
            <a:spLocks noChangeShapeType="1"/>
          </p:cNvSpPr>
          <p:nvPr/>
        </p:nvSpPr>
        <p:spPr bwMode="gray">
          <a:xfrm>
            <a:off x="79375" y="1341438"/>
            <a:ext cx="8983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46793" name="Picture 9" descr="LeedsUniBla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0338" y="441325"/>
            <a:ext cx="2274887" cy="647700"/>
          </a:xfrm>
          <a:prstGeom prst="rect">
            <a:avLst/>
          </a:prstGeom>
          <a:noFill/>
        </p:spPr>
      </p:pic>
      <p:grpSp>
        <p:nvGrpSpPr>
          <p:cNvPr id="2" name="Group 4"/>
          <p:cNvGrpSpPr/>
          <p:nvPr/>
        </p:nvGrpSpPr>
        <p:grpSpPr>
          <a:xfrm>
            <a:off x="147509" y="1864255"/>
            <a:ext cx="8880377" cy="3724985"/>
            <a:chOff x="147509" y="1864255"/>
            <a:chExt cx="8880377" cy="3724985"/>
          </a:xfrm>
        </p:grpSpPr>
        <p:graphicFrame>
          <p:nvGraphicFramePr>
            <p:cNvPr id="6" name="Chart 5"/>
            <p:cNvGraphicFramePr/>
            <p:nvPr/>
          </p:nvGraphicFramePr>
          <p:xfrm>
            <a:off x="773023" y="1908933"/>
            <a:ext cx="8254863" cy="30243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7" name="Chart 6"/>
            <p:cNvGraphicFramePr/>
            <p:nvPr/>
          </p:nvGraphicFramePr>
          <p:xfrm>
            <a:off x="889015" y="1864255"/>
            <a:ext cx="7914314" cy="14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8" name="Chart 7"/>
            <p:cNvGraphicFramePr/>
            <p:nvPr/>
          </p:nvGraphicFramePr>
          <p:xfrm>
            <a:off x="889015" y="2584899"/>
            <a:ext cx="7914314" cy="14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9" name="Chart 8"/>
            <p:cNvGraphicFramePr/>
            <p:nvPr/>
          </p:nvGraphicFramePr>
          <p:xfrm>
            <a:off x="889015" y="3261436"/>
            <a:ext cx="7914314" cy="144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sp>
          <p:nvSpPr>
            <p:cNvPr id="10" name="Rectangle 9"/>
            <p:cNvSpPr/>
            <p:nvPr/>
          </p:nvSpPr>
          <p:spPr>
            <a:xfrm>
              <a:off x="147509" y="3872081"/>
              <a:ext cx="75373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 smtClean="0"/>
                <a:t>China</a:t>
              </a:r>
              <a:endParaRPr lang="en-GB" sz="16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1629" y="3127016"/>
              <a:ext cx="61587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 smtClean="0"/>
                <a:t>USA</a:t>
              </a:r>
              <a:endParaRPr lang="en-GB" sz="1600" b="1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88573" y="2420888"/>
              <a:ext cx="4796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600" b="1" dirty="0" smtClean="0"/>
                <a:t>UK</a:t>
              </a:r>
              <a:endParaRPr lang="en-GB" sz="1600" b="1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521525" y="4880193"/>
              <a:ext cx="460851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/>
                <a:t>Share of domestic consumption by country of origin of steel</a:t>
              </a:r>
              <a:endParaRPr lang="en-GB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71600" y="5312241"/>
              <a:ext cx="1822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latin typeface="Calibri" pitchFamily="34" charset="0"/>
                </a:rPr>
                <a:t>Source: Sakai et al (2012)</a:t>
              </a:r>
              <a:endParaRPr lang="en-GB" sz="120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507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969</TotalTime>
  <Words>421</Words>
  <Application>Microsoft Office PowerPoint</Application>
  <PresentationFormat>On-screen Show (4:3)</PresentationFormat>
  <Paragraphs>75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Leeds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earjrb</dc:creator>
  <cp:lastModifiedBy>John Barrett</cp:lastModifiedBy>
  <cp:revision>15</cp:revision>
  <dcterms:created xsi:type="dcterms:W3CDTF">2015-06-08T10:12:23Z</dcterms:created>
  <dcterms:modified xsi:type="dcterms:W3CDTF">2015-11-08T12:01:02Z</dcterms:modified>
</cp:coreProperties>
</file>